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6" r:id="rId2"/>
    <p:sldId id="270" r:id="rId3"/>
    <p:sldId id="263" r:id="rId4"/>
    <p:sldId id="264" r:id="rId5"/>
    <p:sldId id="265" r:id="rId6"/>
    <p:sldId id="257" r:id="rId7"/>
    <p:sldId id="268" r:id="rId8"/>
    <p:sldId id="269" r:id="rId9"/>
    <p:sldId id="267" r:id="rId10"/>
    <p:sldId id="258" r:id="rId11"/>
    <p:sldId id="259" r:id="rId12"/>
    <p:sldId id="260" r:id="rId13"/>
    <p:sldId id="261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5"/>
  </p:normalViewPr>
  <p:slideViewPr>
    <p:cSldViewPr>
      <p:cViewPr varScale="1">
        <p:scale>
          <a:sx n="113" d="100"/>
          <a:sy n="113" d="100"/>
        </p:scale>
        <p:origin x="16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06CCBA-E75D-8148-9290-58066E2FE75B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7F6940-A6C2-ED41-80DA-88FF11F75609}">
      <dgm:prSet phldrT="[Text]"/>
      <dgm:spPr/>
      <dgm:t>
        <a:bodyPr/>
        <a:lstStyle/>
        <a:p>
          <a:r>
            <a:rPr lang="en-US" dirty="0" smtClean="0"/>
            <a:t>Freshmen</a:t>
          </a:r>
          <a:endParaRPr lang="en-US" dirty="0"/>
        </a:p>
      </dgm:t>
    </dgm:pt>
    <dgm:pt modelId="{B8681AFF-7160-644B-A108-BF29B329B676}" type="parTrans" cxnId="{BB8F9683-1466-A942-9E23-2A8BC4DD45DC}">
      <dgm:prSet/>
      <dgm:spPr/>
      <dgm:t>
        <a:bodyPr/>
        <a:lstStyle/>
        <a:p>
          <a:endParaRPr lang="en-US"/>
        </a:p>
      </dgm:t>
    </dgm:pt>
    <dgm:pt modelId="{6938B724-A6ED-FB47-8734-6952B60763A4}" type="sibTrans" cxnId="{BB8F9683-1466-A942-9E23-2A8BC4DD45DC}">
      <dgm:prSet/>
      <dgm:spPr/>
      <dgm:t>
        <a:bodyPr/>
        <a:lstStyle/>
        <a:p>
          <a:endParaRPr lang="en-US"/>
        </a:p>
      </dgm:t>
    </dgm:pt>
    <dgm:pt modelId="{DE6C21CF-5F5C-C44E-8393-CD99E16AA3D7}">
      <dgm:prSet phldrT="[Text]"/>
      <dgm:spPr>
        <a:ln>
          <a:noFill/>
        </a:ln>
      </dgm:spPr>
      <dgm:t>
        <a:bodyPr/>
        <a:lstStyle/>
        <a:p>
          <a:endParaRPr lang="en-US" dirty="0"/>
        </a:p>
      </dgm:t>
    </dgm:pt>
    <dgm:pt modelId="{856BDF9E-41DB-404C-AC3E-CF6D7C604AD5}" type="parTrans" cxnId="{1AE76EE6-D119-1B45-8D1A-3B28A5C4B789}">
      <dgm:prSet/>
      <dgm:spPr/>
      <dgm:t>
        <a:bodyPr/>
        <a:lstStyle/>
        <a:p>
          <a:endParaRPr lang="en-US"/>
        </a:p>
      </dgm:t>
    </dgm:pt>
    <dgm:pt modelId="{2A709CCE-153B-EC42-8F7D-F38F82B59FD4}" type="sibTrans" cxnId="{1AE76EE6-D119-1B45-8D1A-3B28A5C4B789}">
      <dgm:prSet/>
      <dgm:spPr/>
      <dgm:t>
        <a:bodyPr/>
        <a:lstStyle/>
        <a:p>
          <a:endParaRPr lang="en-US"/>
        </a:p>
      </dgm:t>
    </dgm:pt>
    <dgm:pt modelId="{C8D66363-A97C-5B49-9A3F-D7B0EACCBEB6}">
      <dgm:prSet phldrT="[Text]"/>
      <dgm:spPr/>
      <dgm:t>
        <a:bodyPr/>
        <a:lstStyle/>
        <a:p>
          <a:r>
            <a:rPr lang="en-US" dirty="0" smtClean="0"/>
            <a:t>Sophomore</a:t>
          </a:r>
          <a:endParaRPr lang="en-US" dirty="0"/>
        </a:p>
      </dgm:t>
    </dgm:pt>
    <dgm:pt modelId="{09C972C5-BFD9-F749-A3E3-F355E9B30A3F}" type="parTrans" cxnId="{6EFD06AA-D878-344E-8660-01F982AD301B}">
      <dgm:prSet/>
      <dgm:spPr/>
      <dgm:t>
        <a:bodyPr/>
        <a:lstStyle/>
        <a:p>
          <a:endParaRPr lang="en-US"/>
        </a:p>
      </dgm:t>
    </dgm:pt>
    <dgm:pt modelId="{F2726D8D-F94A-7C41-99C6-23D7545200AD}" type="sibTrans" cxnId="{6EFD06AA-D878-344E-8660-01F982AD301B}">
      <dgm:prSet/>
      <dgm:spPr/>
      <dgm:t>
        <a:bodyPr/>
        <a:lstStyle/>
        <a:p>
          <a:endParaRPr lang="en-US"/>
        </a:p>
      </dgm:t>
    </dgm:pt>
    <dgm:pt modelId="{48FA8F7C-426C-8045-BFC4-ADB067E3BC4F}">
      <dgm:prSet phldrT="[Text]"/>
      <dgm:spPr/>
      <dgm:t>
        <a:bodyPr/>
        <a:lstStyle/>
        <a:p>
          <a:r>
            <a:rPr lang="en-US" dirty="0" smtClean="0"/>
            <a:t>Junior</a:t>
          </a:r>
          <a:endParaRPr lang="en-US" dirty="0"/>
        </a:p>
      </dgm:t>
    </dgm:pt>
    <dgm:pt modelId="{33EE17F3-47BB-F84F-B418-9B8918B563F3}" type="parTrans" cxnId="{1D3527C7-28B1-F84D-A867-8036CB6E2BA0}">
      <dgm:prSet/>
      <dgm:spPr/>
      <dgm:t>
        <a:bodyPr/>
        <a:lstStyle/>
        <a:p>
          <a:endParaRPr lang="en-US"/>
        </a:p>
      </dgm:t>
    </dgm:pt>
    <dgm:pt modelId="{6B72DC80-943B-E644-B4F0-0E2BEEE73E3F}" type="sibTrans" cxnId="{1D3527C7-28B1-F84D-A867-8036CB6E2BA0}">
      <dgm:prSet/>
      <dgm:spPr/>
      <dgm:t>
        <a:bodyPr/>
        <a:lstStyle/>
        <a:p>
          <a:endParaRPr lang="en-US"/>
        </a:p>
      </dgm:t>
    </dgm:pt>
    <dgm:pt modelId="{B59D05E4-70EF-B74E-A5F3-DB336D9620E7}">
      <dgm:prSet phldrT="[Text]"/>
      <dgm:spPr>
        <a:ln>
          <a:solidFill>
            <a:srgbClr val="FFFFFF"/>
          </a:solidFill>
        </a:ln>
      </dgm:spPr>
      <dgm:t>
        <a:bodyPr/>
        <a:lstStyle/>
        <a:p>
          <a:endParaRPr lang="en-US" dirty="0"/>
        </a:p>
      </dgm:t>
    </dgm:pt>
    <dgm:pt modelId="{019D352D-1C39-2842-86E6-BA938C401367}" type="parTrans" cxnId="{CD80D09D-90C8-8145-B5E8-69EB11D496B5}">
      <dgm:prSet/>
      <dgm:spPr/>
      <dgm:t>
        <a:bodyPr/>
        <a:lstStyle/>
        <a:p>
          <a:endParaRPr lang="en-US"/>
        </a:p>
      </dgm:t>
    </dgm:pt>
    <dgm:pt modelId="{20F08A32-349A-2540-97C0-4F8EF3BB5F5B}" type="sibTrans" cxnId="{CD80D09D-90C8-8145-B5E8-69EB11D496B5}">
      <dgm:prSet/>
      <dgm:spPr/>
      <dgm:t>
        <a:bodyPr/>
        <a:lstStyle/>
        <a:p>
          <a:endParaRPr lang="en-US"/>
        </a:p>
      </dgm:t>
    </dgm:pt>
    <dgm:pt modelId="{50C74D5A-FF12-3A42-A8F3-1AC917145895}">
      <dgm:prSet phldrT="[Text]"/>
      <dgm:spPr>
        <a:ln>
          <a:solidFill>
            <a:srgbClr val="FFFFFF"/>
          </a:solidFill>
        </a:ln>
      </dgm:spPr>
      <dgm:t>
        <a:bodyPr/>
        <a:lstStyle/>
        <a:p>
          <a:endParaRPr lang="en-US" dirty="0"/>
        </a:p>
      </dgm:t>
    </dgm:pt>
    <dgm:pt modelId="{CC867A97-746C-854D-BCA8-771909902319}" type="parTrans" cxnId="{725BFF18-88C6-CD4F-B0F2-E309075C9F2D}">
      <dgm:prSet/>
      <dgm:spPr/>
      <dgm:t>
        <a:bodyPr/>
        <a:lstStyle/>
        <a:p>
          <a:endParaRPr lang="en-US"/>
        </a:p>
      </dgm:t>
    </dgm:pt>
    <dgm:pt modelId="{EE833378-E3FF-FC4D-B78E-AE365DB76639}" type="sibTrans" cxnId="{725BFF18-88C6-CD4F-B0F2-E309075C9F2D}">
      <dgm:prSet/>
      <dgm:spPr/>
      <dgm:t>
        <a:bodyPr/>
        <a:lstStyle/>
        <a:p>
          <a:endParaRPr lang="en-US"/>
        </a:p>
      </dgm:t>
    </dgm:pt>
    <dgm:pt modelId="{82DCE636-9F2B-3C41-9303-D6E1C76F5993}">
      <dgm:prSet/>
      <dgm:spPr/>
      <dgm:t>
        <a:bodyPr/>
        <a:lstStyle/>
        <a:p>
          <a:r>
            <a:rPr lang="en-US" dirty="0" smtClean="0"/>
            <a:t>Senior</a:t>
          </a:r>
          <a:endParaRPr lang="en-US" dirty="0"/>
        </a:p>
      </dgm:t>
    </dgm:pt>
    <dgm:pt modelId="{F6EEEDFF-A707-EB4E-8844-0E3491D8E68C}" type="parTrans" cxnId="{22F5B599-4C04-B543-8321-BFF0557A9685}">
      <dgm:prSet/>
      <dgm:spPr/>
      <dgm:t>
        <a:bodyPr/>
        <a:lstStyle/>
        <a:p>
          <a:endParaRPr lang="en-US"/>
        </a:p>
      </dgm:t>
    </dgm:pt>
    <dgm:pt modelId="{1AA41E9E-0FC1-9D4C-872A-A32AC05668AD}" type="sibTrans" cxnId="{22F5B599-4C04-B543-8321-BFF0557A9685}">
      <dgm:prSet/>
      <dgm:spPr/>
      <dgm:t>
        <a:bodyPr/>
        <a:lstStyle/>
        <a:p>
          <a:endParaRPr lang="en-US"/>
        </a:p>
      </dgm:t>
    </dgm:pt>
    <dgm:pt modelId="{C0FF663A-9601-264D-91A0-1EABF75831C0}" type="pres">
      <dgm:prSet presAssocID="{2C06CCBA-E75D-8148-9290-58066E2FE75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7FD427-9D75-614E-A411-87022EF51AC6}" type="pres">
      <dgm:prSet presAssocID="{8A7F6940-A6C2-ED41-80DA-88FF11F75609}" presName="composite" presStyleCnt="0"/>
      <dgm:spPr/>
    </dgm:pt>
    <dgm:pt modelId="{7FD46B3C-9951-5041-B078-A299D61E6951}" type="pres">
      <dgm:prSet presAssocID="{8A7F6940-A6C2-ED41-80DA-88FF11F7560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0F6DDA-E1D6-BC47-BC81-CD097415D826}" type="pres">
      <dgm:prSet presAssocID="{8A7F6940-A6C2-ED41-80DA-88FF11F7560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CEBD40-AABA-6041-BF9A-491DE5130EBD}" type="pres">
      <dgm:prSet presAssocID="{6938B724-A6ED-FB47-8734-6952B60763A4}" presName="sp" presStyleCnt="0"/>
      <dgm:spPr/>
    </dgm:pt>
    <dgm:pt modelId="{CADC32A1-F7F5-BE4B-8935-EFE74CFC9DE5}" type="pres">
      <dgm:prSet presAssocID="{C8D66363-A97C-5B49-9A3F-D7B0EACCBEB6}" presName="composite" presStyleCnt="0"/>
      <dgm:spPr/>
    </dgm:pt>
    <dgm:pt modelId="{2235BA8F-9818-E049-B9C5-D4A52D1E0605}" type="pres">
      <dgm:prSet presAssocID="{C8D66363-A97C-5B49-9A3F-D7B0EACCBEB6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EBE368-6A25-A444-A68D-3C4703FB396B}" type="pres">
      <dgm:prSet presAssocID="{C8D66363-A97C-5B49-9A3F-D7B0EACCBEB6}" presName="descendantText" presStyleLbl="alignAcc1" presStyleIdx="1" presStyleCnt="4">
        <dgm:presLayoutVars>
          <dgm:bulletEnabled val="1"/>
        </dgm:presLayoutVars>
      </dgm:prSet>
      <dgm:spPr>
        <a:ln>
          <a:solidFill>
            <a:srgbClr val="FFFFFF"/>
          </a:solidFill>
        </a:ln>
      </dgm:spPr>
      <dgm:t>
        <a:bodyPr/>
        <a:lstStyle/>
        <a:p>
          <a:endParaRPr lang="en-US"/>
        </a:p>
      </dgm:t>
    </dgm:pt>
    <dgm:pt modelId="{2B5495EF-F3C9-5A42-8D34-A125B2289B09}" type="pres">
      <dgm:prSet presAssocID="{F2726D8D-F94A-7C41-99C6-23D7545200AD}" presName="sp" presStyleCnt="0"/>
      <dgm:spPr/>
    </dgm:pt>
    <dgm:pt modelId="{8F277B1F-AF87-3A4A-9C33-43881AD3D565}" type="pres">
      <dgm:prSet presAssocID="{48FA8F7C-426C-8045-BFC4-ADB067E3BC4F}" presName="composite" presStyleCnt="0"/>
      <dgm:spPr/>
    </dgm:pt>
    <dgm:pt modelId="{42B44549-B1A5-B04A-83B9-33680B2EE3CE}" type="pres">
      <dgm:prSet presAssocID="{48FA8F7C-426C-8045-BFC4-ADB067E3BC4F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6A9456-0178-8E49-9FEC-3BFC56A18235}" type="pres">
      <dgm:prSet presAssocID="{48FA8F7C-426C-8045-BFC4-ADB067E3BC4F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B80EAB-7B8E-FB47-81FD-90DB258D7B33}" type="pres">
      <dgm:prSet presAssocID="{6B72DC80-943B-E644-B4F0-0E2BEEE73E3F}" presName="sp" presStyleCnt="0"/>
      <dgm:spPr/>
    </dgm:pt>
    <dgm:pt modelId="{B8FDF703-72CD-674B-911B-0DB436E7C41A}" type="pres">
      <dgm:prSet presAssocID="{82DCE636-9F2B-3C41-9303-D6E1C76F5993}" presName="composite" presStyleCnt="0"/>
      <dgm:spPr/>
    </dgm:pt>
    <dgm:pt modelId="{FAAF83B0-49A1-BF44-B611-6EEA072B7245}" type="pres">
      <dgm:prSet presAssocID="{82DCE636-9F2B-3C41-9303-D6E1C76F5993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081D1E-1AE3-2F41-A44C-1241D57E2991}" type="pres">
      <dgm:prSet presAssocID="{82DCE636-9F2B-3C41-9303-D6E1C76F5993}" presName="descendantText" presStyleLbl="alignAcc1" presStyleIdx="3" presStyleCnt="4">
        <dgm:presLayoutVars>
          <dgm:bulletEnabled val="1"/>
        </dgm:presLayoutVars>
      </dgm:prSet>
      <dgm:spPr>
        <a:ln>
          <a:solidFill>
            <a:srgbClr val="FFFFFF"/>
          </a:solidFill>
        </a:ln>
      </dgm:spPr>
    </dgm:pt>
  </dgm:ptLst>
  <dgm:cxnLst>
    <dgm:cxn modelId="{FEFA7F03-3FDC-7545-B9B5-E1DCAC1D58E5}" type="presOf" srcId="{C8D66363-A97C-5B49-9A3F-D7B0EACCBEB6}" destId="{2235BA8F-9818-E049-B9C5-D4A52D1E0605}" srcOrd="0" destOrd="0" presId="urn:microsoft.com/office/officeart/2005/8/layout/chevron2"/>
    <dgm:cxn modelId="{653D5A98-935A-AC4F-BC1A-3D01A7A2EED7}" type="presOf" srcId="{82DCE636-9F2B-3C41-9303-D6E1C76F5993}" destId="{FAAF83B0-49A1-BF44-B611-6EEA072B7245}" srcOrd="0" destOrd="0" presId="urn:microsoft.com/office/officeart/2005/8/layout/chevron2"/>
    <dgm:cxn modelId="{1D3527C7-28B1-F84D-A867-8036CB6E2BA0}" srcId="{2C06CCBA-E75D-8148-9290-58066E2FE75B}" destId="{48FA8F7C-426C-8045-BFC4-ADB067E3BC4F}" srcOrd="2" destOrd="0" parTransId="{33EE17F3-47BB-F84F-B418-9B8918B563F3}" sibTransId="{6B72DC80-943B-E644-B4F0-0E2BEEE73E3F}"/>
    <dgm:cxn modelId="{F3AE7B87-3CD0-094A-A6F7-EBF1718299A2}" type="presOf" srcId="{8A7F6940-A6C2-ED41-80DA-88FF11F75609}" destId="{7FD46B3C-9951-5041-B078-A299D61E6951}" srcOrd="0" destOrd="0" presId="urn:microsoft.com/office/officeart/2005/8/layout/chevron2"/>
    <dgm:cxn modelId="{1098F6A5-31AF-B044-90D6-4DB345267217}" type="presOf" srcId="{DE6C21CF-5F5C-C44E-8393-CD99E16AA3D7}" destId="{640F6DDA-E1D6-BC47-BC81-CD097415D826}" srcOrd="0" destOrd="0" presId="urn:microsoft.com/office/officeart/2005/8/layout/chevron2"/>
    <dgm:cxn modelId="{E8A14D8F-5BA6-AA49-BEB8-A9B6F5B8C8E4}" type="presOf" srcId="{48FA8F7C-426C-8045-BFC4-ADB067E3BC4F}" destId="{42B44549-B1A5-B04A-83B9-33680B2EE3CE}" srcOrd="0" destOrd="0" presId="urn:microsoft.com/office/officeart/2005/8/layout/chevron2"/>
    <dgm:cxn modelId="{BB8F9683-1466-A942-9E23-2A8BC4DD45DC}" srcId="{2C06CCBA-E75D-8148-9290-58066E2FE75B}" destId="{8A7F6940-A6C2-ED41-80DA-88FF11F75609}" srcOrd="0" destOrd="0" parTransId="{B8681AFF-7160-644B-A108-BF29B329B676}" sibTransId="{6938B724-A6ED-FB47-8734-6952B60763A4}"/>
    <dgm:cxn modelId="{22F5B599-4C04-B543-8321-BFF0557A9685}" srcId="{2C06CCBA-E75D-8148-9290-58066E2FE75B}" destId="{82DCE636-9F2B-3C41-9303-D6E1C76F5993}" srcOrd="3" destOrd="0" parTransId="{F6EEEDFF-A707-EB4E-8844-0E3491D8E68C}" sibTransId="{1AA41E9E-0FC1-9D4C-872A-A32AC05668AD}"/>
    <dgm:cxn modelId="{F0C93400-E245-774C-8904-768FDF819AE5}" type="presOf" srcId="{2C06CCBA-E75D-8148-9290-58066E2FE75B}" destId="{C0FF663A-9601-264D-91A0-1EABF75831C0}" srcOrd="0" destOrd="0" presId="urn:microsoft.com/office/officeart/2005/8/layout/chevron2"/>
    <dgm:cxn modelId="{CD80D09D-90C8-8145-B5E8-69EB11D496B5}" srcId="{48FA8F7C-426C-8045-BFC4-ADB067E3BC4F}" destId="{B59D05E4-70EF-B74E-A5F3-DB336D9620E7}" srcOrd="0" destOrd="0" parTransId="{019D352D-1C39-2842-86E6-BA938C401367}" sibTransId="{20F08A32-349A-2540-97C0-4F8EF3BB5F5B}"/>
    <dgm:cxn modelId="{6EFD06AA-D878-344E-8660-01F982AD301B}" srcId="{2C06CCBA-E75D-8148-9290-58066E2FE75B}" destId="{C8D66363-A97C-5B49-9A3F-D7B0EACCBEB6}" srcOrd="1" destOrd="0" parTransId="{09C972C5-BFD9-F749-A3E3-F355E9B30A3F}" sibTransId="{F2726D8D-F94A-7C41-99C6-23D7545200AD}"/>
    <dgm:cxn modelId="{FC069D6A-666B-A243-8E07-95E6FEA009FB}" type="presOf" srcId="{50C74D5A-FF12-3A42-A8F3-1AC917145895}" destId="{A76A9456-0178-8E49-9FEC-3BFC56A18235}" srcOrd="0" destOrd="1" presId="urn:microsoft.com/office/officeart/2005/8/layout/chevron2"/>
    <dgm:cxn modelId="{1AE76EE6-D119-1B45-8D1A-3B28A5C4B789}" srcId="{8A7F6940-A6C2-ED41-80DA-88FF11F75609}" destId="{DE6C21CF-5F5C-C44E-8393-CD99E16AA3D7}" srcOrd="0" destOrd="0" parTransId="{856BDF9E-41DB-404C-AC3E-CF6D7C604AD5}" sibTransId="{2A709CCE-153B-EC42-8F7D-F38F82B59FD4}"/>
    <dgm:cxn modelId="{175E07CD-9E88-A643-85BC-2260B9EE05AD}" type="presOf" srcId="{B59D05E4-70EF-B74E-A5F3-DB336D9620E7}" destId="{A76A9456-0178-8E49-9FEC-3BFC56A18235}" srcOrd="0" destOrd="0" presId="urn:microsoft.com/office/officeart/2005/8/layout/chevron2"/>
    <dgm:cxn modelId="{725BFF18-88C6-CD4F-B0F2-E309075C9F2D}" srcId="{48FA8F7C-426C-8045-BFC4-ADB067E3BC4F}" destId="{50C74D5A-FF12-3A42-A8F3-1AC917145895}" srcOrd="1" destOrd="0" parTransId="{CC867A97-746C-854D-BCA8-771909902319}" sibTransId="{EE833378-E3FF-FC4D-B78E-AE365DB76639}"/>
    <dgm:cxn modelId="{5D58EF84-A18B-644C-AC05-393EC82C52DE}" type="presParOf" srcId="{C0FF663A-9601-264D-91A0-1EABF75831C0}" destId="{D97FD427-9D75-614E-A411-87022EF51AC6}" srcOrd="0" destOrd="0" presId="urn:microsoft.com/office/officeart/2005/8/layout/chevron2"/>
    <dgm:cxn modelId="{AF178624-CF82-A24F-AFF9-EEB890997392}" type="presParOf" srcId="{D97FD427-9D75-614E-A411-87022EF51AC6}" destId="{7FD46B3C-9951-5041-B078-A299D61E6951}" srcOrd="0" destOrd="0" presId="urn:microsoft.com/office/officeart/2005/8/layout/chevron2"/>
    <dgm:cxn modelId="{F43505BA-0917-CE4A-BD38-C37A26C68E25}" type="presParOf" srcId="{D97FD427-9D75-614E-A411-87022EF51AC6}" destId="{640F6DDA-E1D6-BC47-BC81-CD097415D826}" srcOrd="1" destOrd="0" presId="urn:microsoft.com/office/officeart/2005/8/layout/chevron2"/>
    <dgm:cxn modelId="{010F0F75-F3B9-4F4A-9CFC-AD9E1DFD84ED}" type="presParOf" srcId="{C0FF663A-9601-264D-91A0-1EABF75831C0}" destId="{2DCEBD40-AABA-6041-BF9A-491DE5130EBD}" srcOrd="1" destOrd="0" presId="urn:microsoft.com/office/officeart/2005/8/layout/chevron2"/>
    <dgm:cxn modelId="{3BEAE7DD-EAA7-0044-BFC7-9DCD3559E7B9}" type="presParOf" srcId="{C0FF663A-9601-264D-91A0-1EABF75831C0}" destId="{CADC32A1-F7F5-BE4B-8935-EFE74CFC9DE5}" srcOrd="2" destOrd="0" presId="urn:microsoft.com/office/officeart/2005/8/layout/chevron2"/>
    <dgm:cxn modelId="{09B19DB9-FD57-5E48-A10B-4F2D8C2CF4D9}" type="presParOf" srcId="{CADC32A1-F7F5-BE4B-8935-EFE74CFC9DE5}" destId="{2235BA8F-9818-E049-B9C5-D4A52D1E0605}" srcOrd="0" destOrd="0" presId="urn:microsoft.com/office/officeart/2005/8/layout/chevron2"/>
    <dgm:cxn modelId="{79495053-DC51-1041-81BD-9E2B6802E757}" type="presParOf" srcId="{CADC32A1-F7F5-BE4B-8935-EFE74CFC9DE5}" destId="{A5EBE368-6A25-A444-A68D-3C4703FB396B}" srcOrd="1" destOrd="0" presId="urn:microsoft.com/office/officeart/2005/8/layout/chevron2"/>
    <dgm:cxn modelId="{5D02D421-3C2E-ED41-ABF7-DCBD36AB4F87}" type="presParOf" srcId="{C0FF663A-9601-264D-91A0-1EABF75831C0}" destId="{2B5495EF-F3C9-5A42-8D34-A125B2289B09}" srcOrd="3" destOrd="0" presId="urn:microsoft.com/office/officeart/2005/8/layout/chevron2"/>
    <dgm:cxn modelId="{3C76BE37-C4D2-8648-AB35-1C17D8C76C7C}" type="presParOf" srcId="{C0FF663A-9601-264D-91A0-1EABF75831C0}" destId="{8F277B1F-AF87-3A4A-9C33-43881AD3D565}" srcOrd="4" destOrd="0" presId="urn:microsoft.com/office/officeart/2005/8/layout/chevron2"/>
    <dgm:cxn modelId="{2398252E-BF35-6F43-88B6-75A68157E56E}" type="presParOf" srcId="{8F277B1F-AF87-3A4A-9C33-43881AD3D565}" destId="{42B44549-B1A5-B04A-83B9-33680B2EE3CE}" srcOrd="0" destOrd="0" presId="urn:microsoft.com/office/officeart/2005/8/layout/chevron2"/>
    <dgm:cxn modelId="{72073814-411E-C743-8EC7-366E18A96238}" type="presParOf" srcId="{8F277B1F-AF87-3A4A-9C33-43881AD3D565}" destId="{A76A9456-0178-8E49-9FEC-3BFC56A18235}" srcOrd="1" destOrd="0" presId="urn:microsoft.com/office/officeart/2005/8/layout/chevron2"/>
    <dgm:cxn modelId="{69B00B5E-E210-4345-83DA-30036AC68DC2}" type="presParOf" srcId="{C0FF663A-9601-264D-91A0-1EABF75831C0}" destId="{B7B80EAB-7B8E-FB47-81FD-90DB258D7B33}" srcOrd="5" destOrd="0" presId="urn:microsoft.com/office/officeart/2005/8/layout/chevron2"/>
    <dgm:cxn modelId="{78330FF5-1ED9-1A45-837C-9726F28629D8}" type="presParOf" srcId="{C0FF663A-9601-264D-91A0-1EABF75831C0}" destId="{B8FDF703-72CD-674B-911B-0DB436E7C41A}" srcOrd="6" destOrd="0" presId="urn:microsoft.com/office/officeart/2005/8/layout/chevron2"/>
    <dgm:cxn modelId="{B0C2DA4C-2382-CA46-AC62-76ABC0BC3EC5}" type="presParOf" srcId="{B8FDF703-72CD-674B-911B-0DB436E7C41A}" destId="{FAAF83B0-49A1-BF44-B611-6EEA072B7245}" srcOrd="0" destOrd="0" presId="urn:microsoft.com/office/officeart/2005/8/layout/chevron2"/>
    <dgm:cxn modelId="{4D6CE0AC-C6C2-4145-BAC0-B3715C7B6FE2}" type="presParOf" srcId="{B8FDF703-72CD-674B-911B-0DB436E7C41A}" destId="{87081D1E-1AE3-2F41-A44C-1241D57E299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06CCBA-E75D-8148-9290-58066E2FE75B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7F6940-A6C2-ED41-80DA-88FF11F75609}">
      <dgm:prSet phldrT="[Text]"/>
      <dgm:spPr/>
      <dgm:t>
        <a:bodyPr/>
        <a:lstStyle/>
        <a:p>
          <a:r>
            <a:rPr lang="en-US" dirty="0" smtClean="0"/>
            <a:t>Freshmen</a:t>
          </a:r>
          <a:endParaRPr lang="en-US" dirty="0"/>
        </a:p>
      </dgm:t>
    </dgm:pt>
    <dgm:pt modelId="{B8681AFF-7160-644B-A108-BF29B329B676}" type="parTrans" cxnId="{BB8F9683-1466-A942-9E23-2A8BC4DD45DC}">
      <dgm:prSet/>
      <dgm:spPr/>
      <dgm:t>
        <a:bodyPr/>
        <a:lstStyle/>
        <a:p>
          <a:endParaRPr lang="en-US"/>
        </a:p>
      </dgm:t>
    </dgm:pt>
    <dgm:pt modelId="{6938B724-A6ED-FB47-8734-6952B60763A4}" type="sibTrans" cxnId="{BB8F9683-1466-A942-9E23-2A8BC4DD45DC}">
      <dgm:prSet/>
      <dgm:spPr/>
      <dgm:t>
        <a:bodyPr/>
        <a:lstStyle/>
        <a:p>
          <a:endParaRPr lang="en-US"/>
        </a:p>
      </dgm:t>
    </dgm:pt>
    <dgm:pt modelId="{DE6C21CF-5F5C-C44E-8393-CD99E16AA3D7}">
      <dgm:prSet phldrT="[Text]"/>
      <dgm:spPr>
        <a:ln>
          <a:noFill/>
        </a:ln>
      </dgm:spPr>
      <dgm:t>
        <a:bodyPr/>
        <a:lstStyle/>
        <a:p>
          <a:endParaRPr lang="en-US" dirty="0"/>
        </a:p>
      </dgm:t>
    </dgm:pt>
    <dgm:pt modelId="{856BDF9E-41DB-404C-AC3E-CF6D7C604AD5}" type="parTrans" cxnId="{1AE76EE6-D119-1B45-8D1A-3B28A5C4B789}">
      <dgm:prSet/>
      <dgm:spPr/>
      <dgm:t>
        <a:bodyPr/>
        <a:lstStyle/>
        <a:p>
          <a:endParaRPr lang="en-US"/>
        </a:p>
      </dgm:t>
    </dgm:pt>
    <dgm:pt modelId="{2A709CCE-153B-EC42-8F7D-F38F82B59FD4}" type="sibTrans" cxnId="{1AE76EE6-D119-1B45-8D1A-3B28A5C4B789}">
      <dgm:prSet/>
      <dgm:spPr/>
      <dgm:t>
        <a:bodyPr/>
        <a:lstStyle/>
        <a:p>
          <a:endParaRPr lang="en-US"/>
        </a:p>
      </dgm:t>
    </dgm:pt>
    <dgm:pt modelId="{C8D66363-A97C-5B49-9A3F-D7B0EACCBEB6}">
      <dgm:prSet phldrT="[Text]"/>
      <dgm:spPr/>
      <dgm:t>
        <a:bodyPr/>
        <a:lstStyle/>
        <a:p>
          <a:r>
            <a:rPr lang="en-US" dirty="0" smtClean="0"/>
            <a:t>Sophomore</a:t>
          </a:r>
          <a:endParaRPr lang="en-US" dirty="0"/>
        </a:p>
      </dgm:t>
    </dgm:pt>
    <dgm:pt modelId="{09C972C5-BFD9-F749-A3E3-F355E9B30A3F}" type="parTrans" cxnId="{6EFD06AA-D878-344E-8660-01F982AD301B}">
      <dgm:prSet/>
      <dgm:spPr/>
      <dgm:t>
        <a:bodyPr/>
        <a:lstStyle/>
        <a:p>
          <a:endParaRPr lang="en-US"/>
        </a:p>
      </dgm:t>
    </dgm:pt>
    <dgm:pt modelId="{F2726D8D-F94A-7C41-99C6-23D7545200AD}" type="sibTrans" cxnId="{6EFD06AA-D878-344E-8660-01F982AD301B}">
      <dgm:prSet/>
      <dgm:spPr/>
      <dgm:t>
        <a:bodyPr/>
        <a:lstStyle/>
        <a:p>
          <a:endParaRPr lang="en-US"/>
        </a:p>
      </dgm:t>
    </dgm:pt>
    <dgm:pt modelId="{48FA8F7C-426C-8045-BFC4-ADB067E3BC4F}">
      <dgm:prSet phldrT="[Text]"/>
      <dgm:spPr/>
      <dgm:t>
        <a:bodyPr/>
        <a:lstStyle/>
        <a:p>
          <a:r>
            <a:rPr lang="en-US" dirty="0" smtClean="0"/>
            <a:t>Junior</a:t>
          </a:r>
          <a:endParaRPr lang="en-US" dirty="0"/>
        </a:p>
      </dgm:t>
    </dgm:pt>
    <dgm:pt modelId="{33EE17F3-47BB-F84F-B418-9B8918B563F3}" type="parTrans" cxnId="{1D3527C7-28B1-F84D-A867-8036CB6E2BA0}">
      <dgm:prSet/>
      <dgm:spPr/>
      <dgm:t>
        <a:bodyPr/>
        <a:lstStyle/>
        <a:p>
          <a:endParaRPr lang="en-US"/>
        </a:p>
      </dgm:t>
    </dgm:pt>
    <dgm:pt modelId="{6B72DC80-943B-E644-B4F0-0E2BEEE73E3F}" type="sibTrans" cxnId="{1D3527C7-28B1-F84D-A867-8036CB6E2BA0}">
      <dgm:prSet/>
      <dgm:spPr/>
      <dgm:t>
        <a:bodyPr/>
        <a:lstStyle/>
        <a:p>
          <a:endParaRPr lang="en-US"/>
        </a:p>
      </dgm:t>
    </dgm:pt>
    <dgm:pt modelId="{B59D05E4-70EF-B74E-A5F3-DB336D9620E7}">
      <dgm:prSet phldrT="[Text]"/>
      <dgm:spPr>
        <a:ln>
          <a:solidFill>
            <a:srgbClr val="FFFFFF"/>
          </a:solidFill>
        </a:ln>
      </dgm:spPr>
      <dgm:t>
        <a:bodyPr/>
        <a:lstStyle/>
        <a:p>
          <a:endParaRPr lang="en-US" dirty="0"/>
        </a:p>
      </dgm:t>
    </dgm:pt>
    <dgm:pt modelId="{019D352D-1C39-2842-86E6-BA938C401367}" type="parTrans" cxnId="{CD80D09D-90C8-8145-B5E8-69EB11D496B5}">
      <dgm:prSet/>
      <dgm:spPr/>
      <dgm:t>
        <a:bodyPr/>
        <a:lstStyle/>
        <a:p>
          <a:endParaRPr lang="en-US"/>
        </a:p>
      </dgm:t>
    </dgm:pt>
    <dgm:pt modelId="{20F08A32-349A-2540-97C0-4F8EF3BB5F5B}" type="sibTrans" cxnId="{CD80D09D-90C8-8145-B5E8-69EB11D496B5}">
      <dgm:prSet/>
      <dgm:spPr/>
      <dgm:t>
        <a:bodyPr/>
        <a:lstStyle/>
        <a:p>
          <a:endParaRPr lang="en-US"/>
        </a:p>
      </dgm:t>
    </dgm:pt>
    <dgm:pt modelId="{50C74D5A-FF12-3A42-A8F3-1AC917145895}">
      <dgm:prSet phldrT="[Text]"/>
      <dgm:spPr>
        <a:ln>
          <a:solidFill>
            <a:srgbClr val="FFFFFF"/>
          </a:solidFill>
        </a:ln>
      </dgm:spPr>
      <dgm:t>
        <a:bodyPr/>
        <a:lstStyle/>
        <a:p>
          <a:endParaRPr lang="en-US" dirty="0"/>
        </a:p>
      </dgm:t>
    </dgm:pt>
    <dgm:pt modelId="{CC867A97-746C-854D-BCA8-771909902319}" type="parTrans" cxnId="{725BFF18-88C6-CD4F-B0F2-E309075C9F2D}">
      <dgm:prSet/>
      <dgm:spPr/>
      <dgm:t>
        <a:bodyPr/>
        <a:lstStyle/>
        <a:p>
          <a:endParaRPr lang="en-US"/>
        </a:p>
      </dgm:t>
    </dgm:pt>
    <dgm:pt modelId="{EE833378-E3FF-FC4D-B78E-AE365DB76639}" type="sibTrans" cxnId="{725BFF18-88C6-CD4F-B0F2-E309075C9F2D}">
      <dgm:prSet/>
      <dgm:spPr/>
      <dgm:t>
        <a:bodyPr/>
        <a:lstStyle/>
        <a:p>
          <a:endParaRPr lang="en-US"/>
        </a:p>
      </dgm:t>
    </dgm:pt>
    <dgm:pt modelId="{82DCE636-9F2B-3C41-9303-D6E1C76F5993}">
      <dgm:prSet/>
      <dgm:spPr/>
      <dgm:t>
        <a:bodyPr/>
        <a:lstStyle/>
        <a:p>
          <a:r>
            <a:rPr lang="en-US" dirty="0" smtClean="0"/>
            <a:t>Senior</a:t>
          </a:r>
          <a:endParaRPr lang="en-US" dirty="0"/>
        </a:p>
      </dgm:t>
    </dgm:pt>
    <dgm:pt modelId="{F6EEEDFF-A707-EB4E-8844-0E3491D8E68C}" type="parTrans" cxnId="{22F5B599-4C04-B543-8321-BFF0557A9685}">
      <dgm:prSet/>
      <dgm:spPr/>
      <dgm:t>
        <a:bodyPr/>
        <a:lstStyle/>
        <a:p>
          <a:endParaRPr lang="en-US"/>
        </a:p>
      </dgm:t>
    </dgm:pt>
    <dgm:pt modelId="{1AA41E9E-0FC1-9D4C-872A-A32AC05668AD}" type="sibTrans" cxnId="{22F5B599-4C04-B543-8321-BFF0557A9685}">
      <dgm:prSet/>
      <dgm:spPr/>
      <dgm:t>
        <a:bodyPr/>
        <a:lstStyle/>
        <a:p>
          <a:endParaRPr lang="en-US"/>
        </a:p>
      </dgm:t>
    </dgm:pt>
    <dgm:pt modelId="{C0FF663A-9601-264D-91A0-1EABF75831C0}" type="pres">
      <dgm:prSet presAssocID="{2C06CCBA-E75D-8148-9290-58066E2FE75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7FD427-9D75-614E-A411-87022EF51AC6}" type="pres">
      <dgm:prSet presAssocID="{8A7F6940-A6C2-ED41-80DA-88FF11F75609}" presName="composite" presStyleCnt="0"/>
      <dgm:spPr/>
    </dgm:pt>
    <dgm:pt modelId="{7FD46B3C-9951-5041-B078-A299D61E6951}" type="pres">
      <dgm:prSet presAssocID="{8A7F6940-A6C2-ED41-80DA-88FF11F7560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0F6DDA-E1D6-BC47-BC81-CD097415D826}" type="pres">
      <dgm:prSet presAssocID="{8A7F6940-A6C2-ED41-80DA-88FF11F7560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CEBD40-AABA-6041-BF9A-491DE5130EBD}" type="pres">
      <dgm:prSet presAssocID="{6938B724-A6ED-FB47-8734-6952B60763A4}" presName="sp" presStyleCnt="0"/>
      <dgm:spPr/>
    </dgm:pt>
    <dgm:pt modelId="{CADC32A1-F7F5-BE4B-8935-EFE74CFC9DE5}" type="pres">
      <dgm:prSet presAssocID="{C8D66363-A97C-5B49-9A3F-D7B0EACCBEB6}" presName="composite" presStyleCnt="0"/>
      <dgm:spPr/>
    </dgm:pt>
    <dgm:pt modelId="{2235BA8F-9818-E049-B9C5-D4A52D1E0605}" type="pres">
      <dgm:prSet presAssocID="{C8D66363-A97C-5B49-9A3F-D7B0EACCBEB6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EBE368-6A25-A444-A68D-3C4703FB396B}" type="pres">
      <dgm:prSet presAssocID="{C8D66363-A97C-5B49-9A3F-D7B0EACCBEB6}" presName="descendantText" presStyleLbl="alignAcc1" presStyleIdx="1" presStyleCnt="4">
        <dgm:presLayoutVars>
          <dgm:bulletEnabled val="1"/>
        </dgm:presLayoutVars>
      </dgm:prSet>
      <dgm:spPr>
        <a:ln>
          <a:solidFill>
            <a:srgbClr val="FFFFFF"/>
          </a:solidFill>
        </a:ln>
      </dgm:spPr>
      <dgm:t>
        <a:bodyPr/>
        <a:lstStyle/>
        <a:p>
          <a:endParaRPr lang="en-US"/>
        </a:p>
      </dgm:t>
    </dgm:pt>
    <dgm:pt modelId="{2B5495EF-F3C9-5A42-8D34-A125B2289B09}" type="pres">
      <dgm:prSet presAssocID="{F2726D8D-F94A-7C41-99C6-23D7545200AD}" presName="sp" presStyleCnt="0"/>
      <dgm:spPr/>
    </dgm:pt>
    <dgm:pt modelId="{8F277B1F-AF87-3A4A-9C33-43881AD3D565}" type="pres">
      <dgm:prSet presAssocID="{48FA8F7C-426C-8045-BFC4-ADB067E3BC4F}" presName="composite" presStyleCnt="0"/>
      <dgm:spPr/>
    </dgm:pt>
    <dgm:pt modelId="{42B44549-B1A5-B04A-83B9-33680B2EE3CE}" type="pres">
      <dgm:prSet presAssocID="{48FA8F7C-426C-8045-BFC4-ADB067E3BC4F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6A9456-0178-8E49-9FEC-3BFC56A18235}" type="pres">
      <dgm:prSet presAssocID="{48FA8F7C-426C-8045-BFC4-ADB067E3BC4F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B80EAB-7B8E-FB47-81FD-90DB258D7B33}" type="pres">
      <dgm:prSet presAssocID="{6B72DC80-943B-E644-B4F0-0E2BEEE73E3F}" presName="sp" presStyleCnt="0"/>
      <dgm:spPr/>
    </dgm:pt>
    <dgm:pt modelId="{B8FDF703-72CD-674B-911B-0DB436E7C41A}" type="pres">
      <dgm:prSet presAssocID="{82DCE636-9F2B-3C41-9303-D6E1C76F5993}" presName="composite" presStyleCnt="0"/>
      <dgm:spPr/>
    </dgm:pt>
    <dgm:pt modelId="{FAAF83B0-49A1-BF44-B611-6EEA072B7245}" type="pres">
      <dgm:prSet presAssocID="{82DCE636-9F2B-3C41-9303-D6E1C76F5993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081D1E-1AE3-2F41-A44C-1241D57E2991}" type="pres">
      <dgm:prSet presAssocID="{82DCE636-9F2B-3C41-9303-D6E1C76F5993}" presName="descendantText" presStyleLbl="alignAcc1" presStyleIdx="3" presStyleCnt="4">
        <dgm:presLayoutVars>
          <dgm:bulletEnabled val="1"/>
        </dgm:presLayoutVars>
      </dgm:prSet>
      <dgm:spPr>
        <a:ln>
          <a:solidFill>
            <a:srgbClr val="FFFFFF"/>
          </a:solidFill>
        </a:ln>
      </dgm:spPr>
    </dgm:pt>
  </dgm:ptLst>
  <dgm:cxnLst>
    <dgm:cxn modelId="{E80CEDDD-70BC-A74D-8D6D-49BD4BDF7E66}" type="presOf" srcId="{B59D05E4-70EF-B74E-A5F3-DB336D9620E7}" destId="{A76A9456-0178-8E49-9FEC-3BFC56A18235}" srcOrd="0" destOrd="0" presId="urn:microsoft.com/office/officeart/2005/8/layout/chevron2"/>
    <dgm:cxn modelId="{D2B5FCB8-33F2-FA4E-A686-F2C2D79E2F40}" type="presOf" srcId="{50C74D5A-FF12-3A42-A8F3-1AC917145895}" destId="{A76A9456-0178-8E49-9FEC-3BFC56A18235}" srcOrd="0" destOrd="1" presId="urn:microsoft.com/office/officeart/2005/8/layout/chevron2"/>
    <dgm:cxn modelId="{1D3527C7-28B1-F84D-A867-8036CB6E2BA0}" srcId="{2C06CCBA-E75D-8148-9290-58066E2FE75B}" destId="{48FA8F7C-426C-8045-BFC4-ADB067E3BC4F}" srcOrd="2" destOrd="0" parTransId="{33EE17F3-47BB-F84F-B418-9B8918B563F3}" sibTransId="{6B72DC80-943B-E644-B4F0-0E2BEEE73E3F}"/>
    <dgm:cxn modelId="{5A0910DD-BDC8-3B41-9ECE-FB52AC47F80D}" type="presOf" srcId="{2C06CCBA-E75D-8148-9290-58066E2FE75B}" destId="{C0FF663A-9601-264D-91A0-1EABF75831C0}" srcOrd="0" destOrd="0" presId="urn:microsoft.com/office/officeart/2005/8/layout/chevron2"/>
    <dgm:cxn modelId="{06F81063-F6EB-A44A-AA52-9CAC3A521A6C}" type="presOf" srcId="{48FA8F7C-426C-8045-BFC4-ADB067E3BC4F}" destId="{42B44549-B1A5-B04A-83B9-33680B2EE3CE}" srcOrd="0" destOrd="0" presId="urn:microsoft.com/office/officeart/2005/8/layout/chevron2"/>
    <dgm:cxn modelId="{BB8F9683-1466-A942-9E23-2A8BC4DD45DC}" srcId="{2C06CCBA-E75D-8148-9290-58066E2FE75B}" destId="{8A7F6940-A6C2-ED41-80DA-88FF11F75609}" srcOrd="0" destOrd="0" parTransId="{B8681AFF-7160-644B-A108-BF29B329B676}" sibTransId="{6938B724-A6ED-FB47-8734-6952B60763A4}"/>
    <dgm:cxn modelId="{22F5B599-4C04-B543-8321-BFF0557A9685}" srcId="{2C06CCBA-E75D-8148-9290-58066E2FE75B}" destId="{82DCE636-9F2B-3C41-9303-D6E1C76F5993}" srcOrd="3" destOrd="0" parTransId="{F6EEEDFF-A707-EB4E-8844-0E3491D8E68C}" sibTransId="{1AA41E9E-0FC1-9D4C-872A-A32AC05668AD}"/>
    <dgm:cxn modelId="{F1931DDE-E3B9-3E41-8C4C-8417845EB1FD}" type="presOf" srcId="{DE6C21CF-5F5C-C44E-8393-CD99E16AA3D7}" destId="{640F6DDA-E1D6-BC47-BC81-CD097415D826}" srcOrd="0" destOrd="0" presId="urn:microsoft.com/office/officeart/2005/8/layout/chevron2"/>
    <dgm:cxn modelId="{CD80D09D-90C8-8145-B5E8-69EB11D496B5}" srcId="{48FA8F7C-426C-8045-BFC4-ADB067E3BC4F}" destId="{B59D05E4-70EF-B74E-A5F3-DB336D9620E7}" srcOrd="0" destOrd="0" parTransId="{019D352D-1C39-2842-86E6-BA938C401367}" sibTransId="{20F08A32-349A-2540-97C0-4F8EF3BB5F5B}"/>
    <dgm:cxn modelId="{6EFD06AA-D878-344E-8660-01F982AD301B}" srcId="{2C06CCBA-E75D-8148-9290-58066E2FE75B}" destId="{C8D66363-A97C-5B49-9A3F-D7B0EACCBEB6}" srcOrd="1" destOrd="0" parTransId="{09C972C5-BFD9-F749-A3E3-F355E9B30A3F}" sibTransId="{F2726D8D-F94A-7C41-99C6-23D7545200AD}"/>
    <dgm:cxn modelId="{13F9713C-3209-4F4B-8902-4EEEE95C959B}" type="presOf" srcId="{8A7F6940-A6C2-ED41-80DA-88FF11F75609}" destId="{7FD46B3C-9951-5041-B078-A299D61E6951}" srcOrd="0" destOrd="0" presId="urn:microsoft.com/office/officeart/2005/8/layout/chevron2"/>
    <dgm:cxn modelId="{9040C019-1CC0-584F-8402-BC92A6A47AEF}" type="presOf" srcId="{82DCE636-9F2B-3C41-9303-D6E1C76F5993}" destId="{FAAF83B0-49A1-BF44-B611-6EEA072B7245}" srcOrd="0" destOrd="0" presId="urn:microsoft.com/office/officeart/2005/8/layout/chevron2"/>
    <dgm:cxn modelId="{8BB4D9D9-5F91-3449-AFC3-5BE629144EA2}" type="presOf" srcId="{C8D66363-A97C-5B49-9A3F-D7B0EACCBEB6}" destId="{2235BA8F-9818-E049-B9C5-D4A52D1E0605}" srcOrd="0" destOrd="0" presId="urn:microsoft.com/office/officeart/2005/8/layout/chevron2"/>
    <dgm:cxn modelId="{1AE76EE6-D119-1B45-8D1A-3B28A5C4B789}" srcId="{8A7F6940-A6C2-ED41-80DA-88FF11F75609}" destId="{DE6C21CF-5F5C-C44E-8393-CD99E16AA3D7}" srcOrd="0" destOrd="0" parTransId="{856BDF9E-41DB-404C-AC3E-CF6D7C604AD5}" sibTransId="{2A709CCE-153B-EC42-8F7D-F38F82B59FD4}"/>
    <dgm:cxn modelId="{725BFF18-88C6-CD4F-B0F2-E309075C9F2D}" srcId="{48FA8F7C-426C-8045-BFC4-ADB067E3BC4F}" destId="{50C74D5A-FF12-3A42-A8F3-1AC917145895}" srcOrd="1" destOrd="0" parTransId="{CC867A97-746C-854D-BCA8-771909902319}" sibTransId="{EE833378-E3FF-FC4D-B78E-AE365DB76639}"/>
    <dgm:cxn modelId="{C82B169C-7579-8241-8BFE-B89FF32C2053}" type="presParOf" srcId="{C0FF663A-9601-264D-91A0-1EABF75831C0}" destId="{D97FD427-9D75-614E-A411-87022EF51AC6}" srcOrd="0" destOrd="0" presId="urn:microsoft.com/office/officeart/2005/8/layout/chevron2"/>
    <dgm:cxn modelId="{25F6E56F-A362-3446-8CEB-90B6C7B89B63}" type="presParOf" srcId="{D97FD427-9D75-614E-A411-87022EF51AC6}" destId="{7FD46B3C-9951-5041-B078-A299D61E6951}" srcOrd="0" destOrd="0" presId="urn:microsoft.com/office/officeart/2005/8/layout/chevron2"/>
    <dgm:cxn modelId="{A34EDBCB-114E-C545-813A-A9BD844AF9F5}" type="presParOf" srcId="{D97FD427-9D75-614E-A411-87022EF51AC6}" destId="{640F6DDA-E1D6-BC47-BC81-CD097415D826}" srcOrd="1" destOrd="0" presId="urn:microsoft.com/office/officeart/2005/8/layout/chevron2"/>
    <dgm:cxn modelId="{5222AE47-505F-5A48-BD16-9E5CE18E3816}" type="presParOf" srcId="{C0FF663A-9601-264D-91A0-1EABF75831C0}" destId="{2DCEBD40-AABA-6041-BF9A-491DE5130EBD}" srcOrd="1" destOrd="0" presId="urn:microsoft.com/office/officeart/2005/8/layout/chevron2"/>
    <dgm:cxn modelId="{0463AAB7-87C9-FA49-9DA2-DC00D8D117A2}" type="presParOf" srcId="{C0FF663A-9601-264D-91A0-1EABF75831C0}" destId="{CADC32A1-F7F5-BE4B-8935-EFE74CFC9DE5}" srcOrd="2" destOrd="0" presId="urn:microsoft.com/office/officeart/2005/8/layout/chevron2"/>
    <dgm:cxn modelId="{29143542-4B23-5743-B1DA-A0BCF5E62A3D}" type="presParOf" srcId="{CADC32A1-F7F5-BE4B-8935-EFE74CFC9DE5}" destId="{2235BA8F-9818-E049-B9C5-D4A52D1E0605}" srcOrd="0" destOrd="0" presId="urn:microsoft.com/office/officeart/2005/8/layout/chevron2"/>
    <dgm:cxn modelId="{E0E98674-067B-BA4B-B8C9-E3896DCB036A}" type="presParOf" srcId="{CADC32A1-F7F5-BE4B-8935-EFE74CFC9DE5}" destId="{A5EBE368-6A25-A444-A68D-3C4703FB396B}" srcOrd="1" destOrd="0" presId="urn:microsoft.com/office/officeart/2005/8/layout/chevron2"/>
    <dgm:cxn modelId="{54F67972-F9CD-CA4B-98FF-5AE6490713B0}" type="presParOf" srcId="{C0FF663A-9601-264D-91A0-1EABF75831C0}" destId="{2B5495EF-F3C9-5A42-8D34-A125B2289B09}" srcOrd="3" destOrd="0" presId="urn:microsoft.com/office/officeart/2005/8/layout/chevron2"/>
    <dgm:cxn modelId="{A175B5EC-7896-F74C-9476-675C9FC65F01}" type="presParOf" srcId="{C0FF663A-9601-264D-91A0-1EABF75831C0}" destId="{8F277B1F-AF87-3A4A-9C33-43881AD3D565}" srcOrd="4" destOrd="0" presId="urn:microsoft.com/office/officeart/2005/8/layout/chevron2"/>
    <dgm:cxn modelId="{E9F5C607-A473-5D42-BAF7-6E1421C7665B}" type="presParOf" srcId="{8F277B1F-AF87-3A4A-9C33-43881AD3D565}" destId="{42B44549-B1A5-B04A-83B9-33680B2EE3CE}" srcOrd="0" destOrd="0" presId="urn:microsoft.com/office/officeart/2005/8/layout/chevron2"/>
    <dgm:cxn modelId="{8200F119-3056-E74F-A6C3-AC5C04073668}" type="presParOf" srcId="{8F277B1F-AF87-3A4A-9C33-43881AD3D565}" destId="{A76A9456-0178-8E49-9FEC-3BFC56A18235}" srcOrd="1" destOrd="0" presId="urn:microsoft.com/office/officeart/2005/8/layout/chevron2"/>
    <dgm:cxn modelId="{A774B420-B876-B04E-9B8A-AE8295984B8C}" type="presParOf" srcId="{C0FF663A-9601-264D-91A0-1EABF75831C0}" destId="{B7B80EAB-7B8E-FB47-81FD-90DB258D7B33}" srcOrd="5" destOrd="0" presId="urn:microsoft.com/office/officeart/2005/8/layout/chevron2"/>
    <dgm:cxn modelId="{FA143456-B82F-CD4B-82D6-C66894C28F4C}" type="presParOf" srcId="{C0FF663A-9601-264D-91A0-1EABF75831C0}" destId="{B8FDF703-72CD-674B-911B-0DB436E7C41A}" srcOrd="6" destOrd="0" presId="urn:microsoft.com/office/officeart/2005/8/layout/chevron2"/>
    <dgm:cxn modelId="{94FC4036-D3D9-0042-925F-0E8AC344ECCA}" type="presParOf" srcId="{B8FDF703-72CD-674B-911B-0DB436E7C41A}" destId="{FAAF83B0-49A1-BF44-B611-6EEA072B7245}" srcOrd="0" destOrd="0" presId="urn:microsoft.com/office/officeart/2005/8/layout/chevron2"/>
    <dgm:cxn modelId="{607D8924-E151-2242-94BD-00F06DC048C0}" type="presParOf" srcId="{B8FDF703-72CD-674B-911B-0DB436E7C41A}" destId="{87081D1E-1AE3-2F41-A44C-1241D57E299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06CCBA-E75D-8148-9290-58066E2FE75B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7F6940-A6C2-ED41-80DA-88FF11F75609}">
      <dgm:prSet phldrT="[Text]"/>
      <dgm:spPr/>
      <dgm:t>
        <a:bodyPr/>
        <a:lstStyle/>
        <a:p>
          <a:r>
            <a:rPr lang="en-US" dirty="0" smtClean="0"/>
            <a:t>Freshmen</a:t>
          </a:r>
          <a:endParaRPr lang="en-US" dirty="0"/>
        </a:p>
      </dgm:t>
    </dgm:pt>
    <dgm:pt modelId="{B8681AFF-7160-644B-A108-BF29B329B676}" type="parTrans" cxnId="{BB8F9683-1466-A942-9E23-2A8BC4DD45DC}">
      <dgm:prSet/>
      <dgm:spPr/>
      <dgm:t>
        <a:bodyPr/>
        <a:lstStyle/>
        <a:p>
          <a:endParaRPr lang="en-US"/>
        </a:p>
      </dgm:t>
    </dgm:pt>
    <dgm:pt modelId="{6938B724-A6ED-FB47-8734-6952B60763A4}" type="sibTrans" cxnId="{BB8F9683-1466-A942-9E23-2A8BC4DD45DC}">
      <dgm:prSet/>
      <dgm:spPr/>
      <dgm:t>
        <a:bodyPr/>
        <a:lstStyle/>
        <a:p>
          <a:endParaRPr lang="en-US"/>
        </a:p>
      </dgm:t>
    </dgm:pt>
    <dgm:pt modelId="{DE6C21CF-5F5C-C44E-8393-CD99E16AA3D7}">
      <dgm:prSet phldrT="[Text]"/>
      <dgm:spPr>
        <a:ln>
          <a:noFill/>
        </a:ln>
      </dgm:spPr>
      <dgm:t>
        <a:bodyPr/>
        <a:lstStyle/>
        <a:p>
          <a:endParaRPr lang="en-US" dirty="0"/>
        </a:p>
      </dgm:t>
    </dgm:pt>
    <dgm:pt modelId="{856BDF9E-41DB-404C-AC3E-CF6D7C604AD5}" type="parTrans" cxnId="{1AE76EE6-D119-1B45-8D1A-3B28A5C4B789}">
      <dgm:prSet/>
      <dgm:spPr/>
      <dgm:t>
        <a:bodyPr/>
        <a:lstStyle/>
        <a:p>
          <a:endParaRPr lang="en-US"/>
        </a:p>
      </dgm:t>
    </dgm:pt>
    <dgm:pt modelId="{2A709CCE-153B-EC42-8F7D-F38F82B59FD4}" type="sibTrans" cxnId="{1AE76EE6-D119-1B45-8D1A-3B28A5C4B789}">
      <dgm:prSet/>
      <dgm:spPr/>
      <dgm:t>
        <a:bodyPr/>
        <a:lstStyle/>
        <a:p>
          <a:endParaRPr lang="en-US"/>
        </a:p>
      </dgm:t>
    </dgm:pt>
    <dgm:pt modelId="{C8D66363-A97C-5B49-9A3F-D7B0EACCBEB6}">
      <dgm:prSet phldrT="[Text]"/>
      <dgm:spPr/>
      <dgm:t>
        <a:bodyPr/>
        <a:lstStyle/>
        <a:p>
          <a:r>
            <a:rPr lang="en-US" dirty="0" smtClean="0"/>
            <a:t>Sophomore</a:t>
          </a:r>
          <a:endParaRPr lang="en-US" dirty="0"/>
        </a:p>
      </dgm:t>
    </dgm:pt>
    <dgm:pt modelId="{09C972C5-BFD9-F749-A3E3-F355E9B30A3F}" type="parTrans" cxnId="{6EFD06AA-D878-344E-8660-01F982AD301B}">
      <dgm:prSet/>
      <dgm:spPr/>
      <dgm:t>
        <a:bodyPr/>
        <a:lstStyle/>
        <a:p>
          <a:endParaRPr lang="en-US"/>
        </a:p>
      </dgm:t>
    </dgm:pt>
    <dgm:pt modelId="{F2726D8D-F94A-7C41-99C6-23D7545200AD}" type="sibTrans" cxnId="{6EFD06AA-D878-344E-8660-01F982AD301B}">
      <dgm:prSet/>
      <dgm:spPr/>
      <dgm:t>
        <a:bodyPr/>
        <a:lstStyle/>
        <a:p>
          <a:endParaRPr lang="en-US"/>
        </a:p>
      </dgm:t>
    </dgm:pt>
    <dgm:pt modelId="{48FA8F7C-426C-8045-BFC4-ADB067E3BC4F}">
      <dgm:prSet phldrT="[Text]"/>
      <dgm:spPr/>
      <dgm:t>
        <a:bodyPr/>
        <a:lstStyle/>
        <a:p>
          <a:r>
            <a:rPr lang="en-US" dirty="0" smtClean="0"/>
            <a:t>Junior</a:t>
          </a:r>
          <a:endParaRPr lang="en-US" dirty="0"/>
        </a:p>
      </dgm:t>
    </dgm:pt>
    <dgm:pt modelId="{33EE17F3-47BB-F84F-B418-9B8918B563F3}" type="parTrans" cxnId="{1D3527C7-28B1-F84D-A867-8036CB6E2BA0}">
      <dgm:prSet/>
      <dgm:spPr/>
      <dgm:t>
        <a:bodyPr/>
        <a:lstStyle/>
        <a:p>
          <a:endParaRPr lang="en-US"/>
        </a:p>
      </dgm:t>
    </dgm:pt>
    <dgm:pt modelId="{6B72DC80-943B-E644-B4F0-0E2BEEE73E3F}" type="sibTrans" cxnId="{1D3527C7-28B1-F84D-A867-8036CB6E2BA0}">
      <dgm:prSet/>
      <dgm:spPr/>
      <dgm:t>
        <a:bodyPr/>
        <a:lstStyle/>
        <a:p>
          <a:endParaRPr lang="en-US"/>
        </a:p>
      </dgm:t>
    </dgm:pt>
    <dgm:pt modelId="{B59D05E4-70EF-B74E-A5F3-DB336D9620E7}">
      <dgm:prSet phldrT="[Text]"/>
      <dgm:spPr>
        <a:ln>
          <a:solidFill>
            <a:srgbClr val="FFFFFF"/>
          </a:solidFill>
        </a:ln>
      </dgm:spPr>
      <dgm:t>
        <a:bodyPr/>
        <a:lstStyle/>
        <a:p>
          <a:endParaRPr lang="en-US" dirty="0"/>
        </a:p>
      </dgm:t>
    </dgm:pt>
    <dgm:pt modelId="{019D352D-1C39-2842-86E6-BA938C401367}" type="parTrans" cxnId="{CD80D09D-90C8-8145-B5E8-69EB11D496B5}">
      <dgm:prSet/>
      <dgm:spPr/>
      <dgm:t>
        <a:bodyPr/>
        <a:lstStyle/>
        <a:p>
          <a:endParaRPr lang="en-US"/>
        </a:p>
      </dgm:t>
    </dgm:pt>
    <dgm:pt modelId="{20F08A32-349A-2540-97C0-4F8EF3BB5F5B}" type="sibTrans" cxnId="{CD80D09D-90C8-8145-B5E8-69EB11D496B5}">
      <dgm:prSet/>
      <dgm:spPr/>
      <dgm:t>
        <a:bodyPr/>
        <a:lstStyle/>
        <a:p>
          <a:endParaRPr lang="en-US"/>
        </a:p>
      </dgm:t>
    </dgm:pt>
    <dgm:pt modelId="{50C74D5A-FF12-3A42-A8F3-1AC917145895}">
      <dgm:prSet phldrT="[Text]"/>
      <dgm:spPr>
        <a:ln>
          <a:solidFill>
            <a:srgbClr val="FFFFFF"/>
          </a:solidFill>
        </a:ln>
      </dgm:spPr>
      <dgm:t>
        <a:bodyPr/>
        <a:lstStyle/>
        <a:p>
          <a:endParaRPr lang="en-US" dirty="0"/>
        </a:p>
      </dgm:t>
    </dgm:pt>
    <dgm:pt modelId="{CC867A97-746C-854D-BCA8-771909902319}" type="parTrans" cxnId="{725BFF18-88C6-CD4F-B0F2-E309075C9F2D}">
      <dgm:prSet/>
      <dgm:spPr/>
      <dgm:t>
        <a:bodyPr/>
        <a:lstStyle/>
        <a:p>
          <a:endParaRPr lang="en-US"/>
        </a:p>
      </dgm:t>
    </dgm:pt>
    <dgm:pt modelId="{EE833378-E3FF-FC4D-B78E-AE365DB76639}" type="sibTrans" cxnId="{725BFF18-88C6-CD4F-B0F2-E309075C9F2D}">
      <dgm:prSet/>
      <dgm:spPr/>
      <dgm:t>
        <a:bodyPr/>
        <a:lstStyle/>
        <a:p>
          <a:endParaRPr lang="en-US"/>
        </a:p>
      </dgm:t>
    </dgm:pt>
    <dgm:pt modelId="{82DCE636-9F2B-3C41-9303-D6E1C76F5993}">
      <dgm:prSet/>
      <dgm:spPr/>
      <dgm:t>
        <a:bodyPr/>
        <a:lstStyle/>
        <a:p>
          <a:r>
            <a:rPr lang="en-US" dirty="0" smtClean="0"/>
            <a:t>Senior</a:t>
          </a:r>
          <a:endParaRPr lang="en-US" dirty="0"/>
        </a:p>
      </dgm:t>
    </dgm:pt>
    <dgm:pt modelId="{F6EEEDFF-A707-EB4E-8844-0E3491D8E68C}" type="parTrans" cxnId="{22F5B599-4C04-B543-8321-BFF0557A9685}">
      <dgm:prSet/>
      <dgm:spPr/>
      <dgm:t>
        <a:bodyPr/>
        <a:lstStyle/>
        <a:p>
          <a:endParaRPr lang="en-US"/>
        </a:p>
      </dgm:t>
    </dgm:pt>
    <dgm:pt modelId="{1AA41E9E-0FC1-9D4C-872A-A32AC05668AD}" type="sibTrans" cxnId="{22F5B599-4C04-B543-8321-BFF0557A9685}">
      <dgm:prSet/>
      <dgm:spPr/>
      <dgm:t>
        <a:bodyPr/>
        <a:lstStyle/>
        <a:p>
          <a:endParaRPr lang="en-US"/>
        </a:p>
      </dgm:t>
    </dgm:pt>
    <dgm:pt modelId="{61CE23E2-A5BE-2C4F-A3FC-D277C6C04879}">
      <dgm:prSet/>
      <dgm:spPr/>
      <dgm:t>
        <a:bodyPr/>
        <a:lstStyle/>
        <a:p>
          <a:r>
            <a:rPr lang="en-US" dirty="0" smtClean="0"/>
            <a:t>Professional School</a:t>
          </a:r>
          <a:endParaRPr lang="en-US" dirty="0"/>
        </a:p>
      </dgm:t>
    </dgm:pt>
    <dgm:pt modelId="{2233E0A0-6A00-4145-A89C-2AC4228E0D3C}" type="parTrans" cxnId="{36D65E31-FB4F-894B-8BC7-DD39B911FF63}">
      <dgm:prSet/>
      <dgm:spPr/>
      <dgm:t>
        <a:bodyPr/>
        <a:lstStyle/>
        <a:p>
          <a:endParaRPr lang="en-US"/>
        </a:p>
      </dgm:t>
    </dgm:pt>
    <dgm:pt modelId="{691E0D83-42B9-054C-87FD-ECB7EAB50A1B}" type="sibTrans" cxnId="{36D65E31-FB4F-894B-8BC7-DD39B911FF63}">
      <dgm:prSet/>
      <dgm:spPr/>
      <dgm:t>
        <a:bodyPr/>
        <a:lstStyle/>
        <a:p>
          <a:endParaRPr lang="en-US"/>
        </a:p>
      </dgm:t>
    </dgm:pt>
    <dgm:pt modelId="{C0FF663A-9601-264D-91A0-1EABF75831C0}" type="pres">
      <dgm:prSet presAssocID="{2C06CCBA-E75D-8148-9290-58066E2FE75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7FD427-9D75-614E-A411-87022EF51AC6}" type="pres">
      <dgm:prSet presAssocID="{8A7F6940-A6C2-ED41-80DA-88FF11F75609}" presName="composite" presStyleCnt="0"/>
      <dgm:spPr/>
    </dgm:pt>
    <dgm:pt modelId="{7FD46B3C-9951-5041-B078-A299D61E6951}" type="pres">
      <dgm:prSet presAssocID="{8A7F6940-A6C2-ED41-80DA-88FF11F75609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0F6DDA-E1D6-BC47-BC81-CD097415D826}" type="pres">
      <dgm:prSet presAssocID="{8A7F6940-A6C2-ED41-80DA-88FF11F75609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CEBD40-AABA-6041-BF9A-491DE5130EBD}" type="pres">
      <dgm:prSet presAssocID="{6938B724-A6ED-FB47-8734-6952B60763A4}" presName="sp" presStyleCnt="0"/>
      <dgm:spPr/>
    </dgm:pt>
    <dgm:pt modelId="{CADC32A1-F7F5-BE4B-8935-EFE74CFC9DE5}" type="pres">
      <dgm:prSet presAssocID="{C8D66363-A97C-5B49-9A3F-D7B0EACCBEB6}" presName="composite" presStyleCnt="0"/>
      <dgm:spPr/>
    </dgm:pt>
    <dgm:pt modelId="{2235BA8F-9818-E049-B9C5-D4A52D1E0605}" type="pres">
      <dgm:prSet presAssocID="{C8D66363-A97C-5B49-9A3F-D7B0EACCBEB6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EBE368-6A25-A444-A68D-3C4703FB396B}" type="pres">
      <dgm:prSet presAssocID="{C8D66363-A97C-5B49-9A3F-D7B0EACCBEB6}" presName="descendantText" presStyleLbl="alignAcc1" presStyleIdx="1" presStyleCnt="5">
        <dgm:presLayoutVars>
          <dgm:bulletEnabled val="1"/>
        </dgm:presLayoutVars>
      </dgm:prSet>
      <dgm:spPr>
        <a:ln>
          <a:solidFill>
            <a:srgbClr val="FFFFFF"/>
          </a:solidFill>
        </a:ln>
      </dgm:spPr>
      <dgm:t>
        <a:bodyPr/>
        <a:lstStyle/>
        <a:p>
          <a:endParaRPr lang="en-US"/>
        </a:p>
      </dgm:t>
    </dgm:pt>
    <dgm:pt modelId="{2B5495EF-F3C9-5A42-8D34-A125B2289B09}" type="pres">
      <dgm:prSet presAssocID="{F2726D8D-F94A-7C41-99C6-23D7545200AD}" presName="sp" presStyleCnt="0"/>
      <dgm:spPr/>
    </dgm:pt>
    <dgm:pt modelId="{8F277B1F-AF87-3A4A-9C33-43881AD3D565}" type="pres">
      <dgm:prSet presAssocID="{48FA8F7C-426C-8045-BFC4-ADB067E3BC4F}" presName="composite" presStyleCnt="0"/>
      <dgm:spPr/>
    </dgm:pt>
    <dgm:pt modelId="{42B44549-B1A5-B04A-83B9-33680B2EE3CE}" type="pres">
      <dgm:prSet presAssocID="{48FA8F7C-426C-8045-BFC4-ADB067E3BC4F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6A9456-0178-8E49-9FEC-3BFC56A18235}" type="pres">
      <dgm:prSet presAssocID="{48FA8F7C-426C-8045-BFC4-ADB067E3BC4F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B80EAB-7B8E-FB47-81FD-90DB258D7B33}" type="pres">
      <dgm:prSet presAssocID="{6B72DC80-943B-E644-B4F0-0E2BEEE73E3F}" presName="sp" presStyleCnt="0"/>
      <dgm:spPr/>
    </dgm:pt>
    <dgm:pt modelId="{B8FDF703-72CD-674B-911B-0DB436E7C41A}" type="pres">
      <dgm:prSet presAssocID="{82DCE636-9F2B-3C41-9303-D6E1C76F5993}" presName="composite" presStyleCnt="0"/>
      <dgm:spPr/>
    </dgm:pt>
    <dgm:pt modelId="{FAAF83B0-49A1-BF44-B611-6EEA072B7245}" type="pres">
      <dgm:prSet presAssocID="{82DCE636-9F2B-3C41-9303-D6E1C76F5993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081D1E-1AE3-2F41-A44C-1241D57E2991}" type="pres">
      <dgm:prSet presAssocID="{82DCE636-9F2B-3C41-9303-D6E1C76F5993}" presName="descendantText" presStyleLbl="alignAcc1" presStyleIdx="3" presStyleCnt="5">
        <dgm:presLayoutVars>
          <dgm:bulletEnabled val="1"/>
        </dgm:presLayoutVars>
      </dgm:prSet>
      <dgm:spPr>
        <a:ln>
          <a:solidFill>
            <a:srgbClr val="FFFFFF"/>
          </a:solidFill>
        </a:ln>
      </dgm:spPr>
    </dgm:pt>
    <dgm:pt modelId="{936DBB9F-EE90-1545-8E6F-E8E88D491614}" type="pres">
      <dgm:prSet presAssocID="{1AA41E9E-0FC1-9D4C-872A-A32AC05668AD}" presName="sp" presStyleCnt="0"/>
      <dgm:spPr/>
    </dgm:pt>
    <dgm:pt modelId="{8386C9F1-ED2D-8249-A8B3-834C41E51AF8}" type="pres">
      <dgm:prSet presAssocID="{61CE23E2-A5BE-2C4F-A3FC-D277C6C04879}" presName="composite" presStyleCnt="0"/>
      <dgm:spPr/>
    </dgm:pt>
    <dgm:pt modelId="{6EA6AD29-64D9-8940-B131-33754C20B7F9}" type="pres">
      <dgm:prSet presAssocID="{61CE23E2-A5BE-2C4F-A3FC-D277C6C04879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129B5B-6A6E-2E4F-BA25-B6BDDDFB1454}" type="pres">
      <dgm:prSet presAssocID="{61CE23E2-A5BE-2C4F-A3FC-D277C6C04879}" presName="descendantText" presStyleLbl="alignAcc1" presStyleIdx="4" presStyleCnt="5">
        <dgm:presLayoutVars>
          <dgm:bulletEnabled val="1"/>
        </dgm:presLayoutVars>
      </dgm:prSet>
      <dgm:spPr>
        <a:ln>
          <a:noFill/>
        </a:ln>
      </dgm:spPr>
      <dgm:t>
        <a:bodyPr/>
        <a:lstStyle/>
        <a:p>
          <a:endParaRPr lang="en-US"/>
        </a:p>
      </dgm:t>
    </dgm:pt>
  </dgm:ptLst>
  <dgm:cxnLst>
    <dgm:cxn modelId="{51F639A5-C84E-4B4A-937B-FE76DB954B7B}" type="presOf" srcId="{2C06CCBA-E75D-8148-9290-58066E2FE75B}" destId="{C0FF663A-9601-264D-91A0-1EABF75831C0}" srcOrd="0" destOrd="0" presId="urn:microsoft.com/office/officeart/2005/8/layout/chevron2"/>
    <dgm:cxn modelId="{3B53B2F5-90CB-0541-B6B4-9E7C1173B0F0}" type="presOf" srcId="{82DCE636-9F2B-3C41-9303-D6E1C76F5993}" destId="{FAAF83B0-49A1-BF44-B611-6EEA072B7245}" srcOrd="0" destOrd="0" presId="urn:microsoft.com/office/officeart/2005/8/layout/chevron2"/>
    <dgm:cxn modelId="{D6A5F355-3055-4F4C-9437-3494CABD341C}" type="presOf" srcId="{C8D66363-A97C-5B49-9A3F-D7B0EACCBEB6}" destId="{2235BA8F-9818-E049-B9C5-D4A52D1E0605}" srcOrd="0" destOrd="0" presId="urn:microsoft.com/office/officeart/2005/8/layout/chevron2"/>
    <dgm:cxn modelId="{6315FA67-FB65-004B-AAC8-1A8E47A9C6AF}" type="presOf" srcId="{48FA8F7C-426C-8045-BFC4-ADB067E3BC4F}" destId="{42B44549-B1A5-B04A-83B9-33680B2EE3CE}" srcOrd="0" destOrd="0" presId="urn:microsoft.com/office/officeart/2005/8/layout/chevron2"/>
    <dgm:cxn modelId="{1D3527C7-28B1-F84D-A867-8036CB6E2BA0}" srcId="{2C06CCBA-E75D-8148-9290-58066E2FE75B}" destId="{48FA8F7C-426C-8045-BFC4-ADB067E3BC4F}" srcOrd="2" destOrd="0" parTransId="{33EE17F3-47BB-F84F-B418-9B8918B563F3}" sibTransId="{6B72DC80-943B-E644-B4F0-0E2BEEE73E3F}"/>
    <dgm:cxn modelId="{DC7A51FD-4033-944D-8852-E0C2B2CEA801}" type="presOf" srcId="{50C74D5A-FF12-3A42-A8F3-1AC917145895}" destId="{A76A9456-0178-8E49-9FEC-3BFC56A18235}" srcOrd="0" destOrd="1" presId="urn:microsoft.com/office/officeart/2005/8/layout/chevron2"/>
    <dgm:cxn modelId="{BB8F9683-1466-A942-9E23-2A8BC4DD45DC}" srcId="{2C06CCBA-E75D-8148-9290-58066E2FE75B}" destId="{8A7F6940-A6C2-ED41-80DA-88FF11F75609}" srcOrd="0" destOrd="0" parTransId="{B8681AFF-7160-644B-A108-BF29B329B676}" sibTransId="{6938B724-A6ED-FB47-8734-6952B60763A4}"/>
    <dgm:cxn modelId="{A90E49B2-EA5F-7E44-BD2E-2D3A0CC72B2E}" type="presOf" srcId="{DE6C21CF-5F5C-C44E-8393-CD99E16AA3D7}" destId="{640F6DDA-E1D6-BC47-BC81-CD097415D826}" srcOrd="0" destOrd="0" presId="urn:microsoft.com/office/officeart/2005/8/layout/chevron2"/>
    <dgm:cxn modelId="{22F5B599-4C04-B543-8321-BFF0557A9685}" srcId="{2C06CCBA-E75D-8148-9290-58066E2FE75B}" destId="{82DCE636-9F2B-3C41-9303-D6E1C76F5993}" srcOrd="3" destOrd="0" parTransId="{F6EEEDFF-A707-EB4E-8844-0E3491D8E68C}" sibTransId="{1AA41E9E-0FC1-9D4C-872A-A32AC05668AD}"/>
    <dgm:cxn modelId="{36D65E31-FB4F-894B-8BC7-DD39B911FF63}" srcId="{2C06CCBA-E75D-8148-9290-58066E2FE75B}" destId="{61CE23E2-A5BE-2C4F-A3FC-D277C6C04879}" srcOrd="4" destOrd="0" parTransId="{2233E0A0-6A00-4145-A89C-2AC4228E0D3C}" sibTransId="{691E0D83-42B9-054C-87FD-ECB7EAB50A1B}"/>
    <dgm:cxn modelId="{CD80D09D-90C8-8145-B5E8-69EB11D496B5}" srcId="{48FA8F7C-426C-8045-BFC4-ADB067E3BC4F}" destId="{B59D05E4-70EF-B74E-A5F3-DB336D9620E7}" srcOrd="0" destOrd="0" parTransId="{019D352D-1C39-2842-86E6-BA938C401367}" sibTransId="{20F08A32-349A-2540-97C0-4F8EF3BB5F5B}"/>
    <dgm:cxn modelId="{6EFD06AA-D878-344E-8660-01F982AD301B}" srcId="{2C06CCBA-E75D-8148-9290-58066E2FE75B}" destId="{C8D66363-A97C-5B49-9A3F-D7B0EACCBEB6}" srcOrd="1" destOrd="0" parTransId="{09C972C5-BFD9-F749-A3E3-F355E9B30A3F}" sibTransId="{F2726D8D-F94A-7C41-99C6-23D7545200AD}"/>
    <dgm:cxn modelId="{9E776954-9090-F64D-8EAD-C9A5E7012064}" type="presOf" srcId="{8A7F6940-A6C2-ED41-80DA-88FF11F75609}" destId="{7FD46B3C-9951-5041-B078-A299D61E6951}" srcOrd="0" destOrd="0" presId="urn:microsoft.com/office/officeart/2005/8/layout/chevron2"/>
    <dgm:cxn modelId="{3CE02071-F2AF-014D-BA4E-8F39BE22AD8A}" type="presOf" srcId="{B59D05E4-70EF-B74E-A5F3-DB336D9620E7}" destId="{A76A9456-0178-8E49-9FEC-3BFC56A18235}" srcOrd="0" destOrd="0" presId="urn:microsoft.com/office/officeart/2005/8/layout/chevron2"/>
    <dgm:cxn modelId="{1AE76EE6-D119-1B45-8D1A-3B28A5C4B789}" srcId="{8A7F6940-A6C2-ED41-80DA-88FF11F75609}" destId="{DE6C21CF-5F5C-C44E-8393-CD99E16AA3D7}" srcOrd="0" destOrd="0" parTransId="{856BDF9E-41DB-404C-AC3E-CF6D7C604AD5}" sibTransId="{2A709CCE-153B-EC42-8F7D-F38F82B59FD4}"/>
    <dgm:cxn modelId="{725BFF18-88C6-CD4F-B0F2-E309075C9F2D}" srcId="{48FA8F7C-426C-8045-BFC4-ADB067E3BC4F}" destId="{50C74D5A-FF12-3A42-A8F3-1AC917145895}" srcOrd="1" destOrd="0" parTransId="{CC867A97-746C-854D-BCA8-771909902319}" sibTransId="{EE833378-E3FF-FC4D-B78E-AE365DB76639}"/>
    <dgm:cxn modelId="{87FCDBD0-F26F-1F42-BD44-A74E487ACC70}" type="presOf" srcId="{61CE23E2-A5BE-2C4F-A3FC-D277C6C04879}" destId="{6EA6AD29-64D9-8940-B131-33754C20B7F9}" srcOrd="0" destOrd="0" presId="urn:microsoft.com/office/officeart/2005/8/layout/chevron2"/>
    <dgm:cxn modelId="{7249DF25-0194-714E-96CC-81EE563F12D0}" type="presParOf" srcId="{C0FF663A-9601-264D-91A0-1EABF75831C0}" destId="{D97FD427-9D75-614E-A411-87022EF51AC6}" srcOrd="0" destOrd="0" presId="urn:microsoft.com/office/officeart/2005/8/layout/chevron2"/>
    <dgm:cxn modelId="{E0C38E05-A9AB-104B-9050-38542269DCC6}" type="presParOf" srcId="{D97FD427-9D75-614E-A411-87022EF51AC6}" destId="{7FD46B3C-9951-5041-B078-A299D61E6951}" srcOrd="0" destOrd="0" presId="urn:microsoft.com/office/officeart/2005/8/layout/chevron2"/>
    <dgm:cxn modelId="{80BCACBB-9F78-FB42-B915-DE85203EF5A5}" type="presParOf" srcId="{D97FD427-9D75-614E-A411-87022EF51AC6}" destId="{640F6DDA-E1D6-BC47-BC81-CD097415D826}" srcOrd="1" destOrd="0" presId="urn:microsoft.com/office/officeart/2005/8/layout/chevron2"/>
    <dgm:cxn modelId="{81B23D1E-76B9-5643-8FD7-187EC840E04B}" type="presParOf" srcId="{C0FF663A-9601-264D-91A0-1EABF75831C0}" destId="{2DCEBD40-AABA-6041-BF9A-491DE5130EBD}" srcOrd="1" destOrd="0" presId="urn:microsoft.com/office/officeart/2005/8/layout/chevron2"/>
    <dgm:cxn modelId="{B3A3F5B7-76D0-F044-9302-4692A32D7697}" type="presParOf" srcId="{C0FF663A-9601-264D-91A0-1EABF75831C0}" destId="{CADC32A1-F7F5-BE4B-8935-EFE74CFC9DE5}" srcOrd="2" destOrd="0" presId="urn:microsoft.com/office/officeart/2005/8/layout/chevron2"/>
    <dgm:cxn modelId="{72825042-6A0A-C34C-A9D2-7EA566E75039}" type="presParOf" srcId="{CADC32A1-F7F5-BE4B-8935-EFE74CFC9DE5}" destId="{2235BA8F-9818-E049-B9C5-D4A52D1E0605}" srcOrd="0" destOrd="0" presId="urn:microsoft.com/office/officeart/2005/8/layout/chevron2"/>
    <dgm:cxn modelId="{DB0C5B2B-0764-DF49-B04B-1A31DE3541F8}" type="presParOf" srcId="{CADC32A1-F7F5-BE4B-8935-EFE74CFC9DE5}" destId="{A5EBE368-6A25-A444-A68D-3C4703FB396B}" srcOrd="1" destOrd="0" presId="urn:microsoft.com/office/officeart/2005/8/layout/chevron2"/>
    <dgm:cxn modelId="{EA8E5243-C1D4-C146-86E7-FBF8FCF7AA8A}" type="presParOf" srcId="{C0FF663A-9601-264D-91A0-1EABF75831C0}" destId="{2B5495EF-F3C9-5A42-8D34-A125B2289B09}" srcOrd="3" destOrd="0" presId="urn:microsoft.com/office/officeart/2005/8/layout/chevron2"/>
    <dgm:cxn modelId="{75BE4383-486F-234F-88A5-631068F97D37}" type="presParOf" srcId="{C0FF663A-9601-264D-91A0-1EABF75831C0}" destId="{8F277B1F-AF87-3A4A-9C33-43881AD3D565}" srcOrd="4" destOrd="0" presId="urn:microsoft.com/office/officeart/2005/8/layout/chevron2"/>
    <dgm:cxn modelId="{FB38685D-C82F-CD43-B906-ED134098CF11}" type="presParOf" srcId="{8F277B1F-AF87-3A4A-9C33-43881AD3D565}" destId="{42B44549-B1A5-B04A-83B9-33680B2EE3CE}" srcOrd="0" destOrd="0" presId="urn:microsoft.com/office/officeart/2005/8/layout/chevron2"/>
    <dgm:cxn modelId="{CED4A632-7746-2E4F-B984-3AB69817FC51}" type="presParOf" srcId="{8F277B1F-AF87-3A4A-9C33-43881AD3D565}" destId="{A76A9456-0178-8E49-9FEC-3BFC56A18235}" srcOrd="1" destOrd="0" presId="urn:microsoft.com/office/officeart/2005/8/layout/chevron2"/>
    <dgm:cxn modelId="{7FDBEA86-2FC5-9B4A-B720-943A9F8C6D0C}" type="presParOf" srcId="{C0FF663A-9601-264D-91A0-1EABF75831C0}" destId="{B7B80EAB-7B8E-FB47-81FD-90DB258D7B33}" srcOrd="5" destOrd="0" presId="urn:microsoft.com/office/officeart/2005/8/layout/chevron2"/>
    <dgm:cxn modelId="{95A1398D-2506-DF46-9147-B56F1F083583}" type="presParOf" srcId="{C0FF663A-9601-264D-91A0-1EABF75831C0}" destId="{B8FDF703-72CD-674B-911B-0DB436E7C41A}" srcOrd="6" destOrd="0" presId="urn:microsoft.com/office/officeart/2005/8/layout/chevron2"/>
    <dgm:cxn modelId="{209471A5-0F5F-0240-9AC3-F0068B8A2CCF}" type="presParOf" srcId="{B8FDF703-72CD-674B-911B-0DB436E7C41A}" destId="{FAAF83B0-49A1-BF44-B611-6EEA072B7245}" srcOrd="0" destOrd="0" presId="urn:microsoft.com/office/officeart/2005/8/layout/chevron2"/>
    <dgm:cxn modelId="{E0E6072E-17B7-E74E-868F-A756E3ACE97D}" type="presParOf" srcId="{B8FDF703-72CD-674B-911B-0DB436E7C41A}" destId="{87081D1E-1AE3-2F41-A44C-1241D57E2991}" srcOrd="1" destOrd="0" presId="urn:microsoft.com/office/officeart/2005/8/layout/chevron2"/>
    <dgm:cxn modelId="{0543BF5D-331D-7C42-B4B8-B0ACAE891F22}" type="presParOf" srcId="{C0FF663A-9601-264D-91A0-1EABF75831C0}" destId="{936DBB9F-EE90-1545-8E6F-E8E88D491614}" srcOrd="7" destOrd="0" presId="urn:microsoft.com/office/officeart/2005/8/layout/chevron2"/>
    <dgm:cxn modelId="{13B716DE-6672-F640-88B8-080B2A1C6450}" type="presParOf" srcId="{C0FF663A-9601-264D-91A0-1EABF75831C0}" destId="{8386C9F1-ED2D-8249-A8B3-834C41E51AF8}" srcOrd="8" destOrd="0" presId="urn:microsoft.com/office/officeart/2005/8/layout/chevron2"/>
    <dgm:cxn modelId="{394583E2-F574-1946-9155-4FEB0D5A0E58}" type="presParOf" srcId="{8386C9F1-ED2D-8249-A8B3-834C41E51AF8}" destId="{6EA6AD29-64D9-8940-B131-33754C20B7F9}" srcOrd="0" destOrd="0" presId="urn:microsoft.com/office/officeart/2005/8/layout/chevron2"/>
    <dgm:cxn modelId="{E3258014-1C5A-A344-8041-9F390198F05A}" type="presParOf" srcId="{8386C9F1-ED2D-8249-A8B3-834C41E51AF8}" destId="{56129B5B-6A6E-2E4F-BA25-B6BDDDFB145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6115DF-D6CC-7D4D-9386-78E19125AE44}" type="doc">
      <dgm:prSet loTypeId="urn:microsoft.com/office/officeart/2005/8/layout/chevron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27FC87-1ECE-2B47-9864-6C44850545B9}">
      <dgm:prSet phldrT="[Text]"/>
      <dgm:spPr/>
      <dgm:t>
        <a:bodyPr/>
        <a:lstStyle/>
        <a:p>
          <a:r>
            <a:rPr lang="en-US" dirty="0" smtClean="0"/>
            <a:t>Second year</a:t>
          </a:r>
          <a:endParaRPr lang="en-US" dirty="0"/>
        </a:p>
      </dgm:t>
    </dgm:pt>
    <dgm:pt modelId="{C96CED79-0FBE-2746-AAF3-9A24171887C2}" type="parTrans" cxnId="{B7C92B1D-B2AC-034A-90B2-DE7F55088B5C}">
      <dgm:prSet/>
      <dgm:spPr/>
      <dgm:t>
        <a:bodyPr/>
        <a:lstStyle/>
        <a:p>
          <a:endParaRPr lang="en-US"/>
        </a:p>
      </dgm:t>
    </dgm:pt>
    <dgm:pt modelId="{14128BB8-95BD-7845-99F3-F7DC5D07955A}" type="sibTrans" cxnId="{B7C92B1D-B2AC-034A-90B2-DE7F55088B5C}">
      <dgm:prSet/>
      <dgm:spPr/>
      <dgm:t>
        <a:bodyPr/>
        <a:lstStyle/>
        <a:p>
          <a:endParaRPr lang="en-US"/>
        </a:p>
      </dgm:t>
    </dgm:pt>
    <dgm:pt modelId="{63BD5630-E8BE-EC43-BE8D-C7CE4C5E37A7}">
      <dgm:prSet phldrT="[Text]"/>
      <dgm:spPr/>
      <dgm:t>
        <a:bodyPr/>
        <a:lstStyle/>
        <a:p>
          <a:r>
            <a:rPr lang="en-US" dirty="0" smtClean="0"/>
            <a:t>Applying to the BAMBA program</a:t>
          </a:r>
          <a:endParaRPr lang="en-US" dirty="0"/>
        </a:p>
      </dgm:t>
    </dgm:pt>
    <dgm:pt modelId="{B6D2E14A-714C-D148-A831-CB34CABDA9AF}" type="parTrans" cxnId="{BCB4CA0D-CD0E-A44F-B847-E75EE3A269F5}">
      <dgm:prSet/>
      <dgm:spPr/>
      <dgm:t>
        <a:bodyPr/>
        <a:lstStyle/>
        <a:p>
          <a:endParaRPr lang="en-US"/>
        </a:p>
      </dgm:t>
    </dgm:pt>
    <dgm:pt modelId="{5D511980-D70F-3A48-A420-123E50C7A22C}" type="sibTrans" cxnId="{BCB4CA0D-CD0E-A44F-B847-E75EE3A269F5}">
      <dgm:prSet/>
      <dgm:spPr/>
      <dgm:t>
        <a:bodyPr/>
        <a:lstStyle/>
        <a:p>
          <a:endParaRPr lang="en-US"/>
        </a:p>
      </dgm:t>
    </dgm:pt>
    <dgm:pt modelId="{43BEE210-EB79-B449-87F6-2B0D7DCC0826}">
      <dgm:prSet phldrT="[Text]"/>
      <dgm:spPr/>
      <dgm:t>
        <a:bodyPr/>
        <a:lstStyle/>
        <a:p>
          <a:r>
            <a:rPr lang="en-US" dirty="0" smtClean="0"/>
            <a:t>120M designation</a:t>
          </a:r>
          <a:endParaRPr lang="en-US" dirty="0"/>
        </a:p>
      </dgm:t>
    </dgm:pt>
    <dgm:pt modelId="{0689A353-A059-184A-9B51-3C8914EE06BF}" type="parTrans" cxnId="{3D039BC9-3B2D-8642-8C80-701DFDD4C002}">
      <dgm:prSet/>
      <dgm:spPr/>
      <dgm:t>
        <a:bodyPr/>
        <a:lstStyle/>
        <a:p>
          <a:endParaRPr lang="en-US"/>
        </a:p>
      </dgm:t>
    </dgm:pt>
    <dgm:pt modelId="{36486101-2C37-284B-A5E8-9C7C994D604D}" type="sibTrans" cxnId="{3D039BC9-3B2D-8642-8C80-701DFDD4C002}">
      <dgm:prSet/>
      <dgm:spPr/>
      <dgm:t>
        <a:bodyPr/>
        <a:lstStyle/>
        <a:p>
          <a:endParaRPr lang="en-US"/>
        </a:p>
      </dgm:t>
    </dgm:pt>
    <dgm:pt modelId="{DA6F4DD1-E5AC-8049-9407-DB756355F607}">
      <dgm:prSet phldrT="[Text]"/>
      <dgm:spPr/>
      <dgm:t>
        <a:bodyPr/>
        <a:lstStyle/>
        <a:p>
          <a:r>
            <a:rPr lang="en-US" dirty="0" smtClean="0"/>
            <a:t>Senior year</a:t>
          </a:r>
          <a:endParaRPr lang="en-US" dirty="0"/>
        </a:p>
      </dgm:t>
    </dgm:pt>
    <dgm:pt modelId="{6AE1A65A-98E3-394A-ADF8-EE8D2FDA46FA}" type="parTrans" cxnId="{B852A532-9068-3843-807B-2E667E9913BD}">
      <dgm:prSet/>
      <dgm:spPr/>
      <dgm:t>
        <a:bodyPr/>
        <a:lstStyle/>
        <a:p>
          <a:endParaRPr lang="en-US"/>
        </a:p>
      </dgm:t>
    </dgm:pt>
    <dgm:pt modelId="{6FA9B3FC-BBB2-6E49-BDCC-BE148A5E85B5}" type="sibTrans" cxnId="{B852A532-9068-3843-807B-2E667E9913BD}">
      <dgm:prSet/>
      <dgm:spPr/>
      <dgm:t>
        <a:bodyPr/>
        <a:lstStyle/>
        <a:p>
          <a:endParaRPr lang="en-US"/>
        </a:p>
      </dgm:t>
    </dgm:pt>
    <dgm:pt modelId="{155DF2B2-4568-E34D-932D-241D23F42E28}">
      <dgm:prSet phldrT="[Text]"/>
      <dgm:spPr/>
      <dgm:t>
        <a:bodyPr/>
        <a:lstStyle/>
        <a:p>
          <a:r>
            <a:rPr lang="en-US" dirty="0" smtClean="0"/>
            <a:t>Start taking MBA classes</a:t>
          </a:r>
          <a:endParaRPr lang="en-US" dirty="0"/>
        </a:p>
      </dgm:t>
    </dgm:pt>
    <dgm:pt modelId="{66BFA459-35F4-354C-82E0-4FF266BAF9EC}" type="parTrans" cxnId="{C9510D5C-1E6B-2048-9F60-93DF54C608D0}">
      <dgm:prSet/>
      <dgm:spPr/>
      <dgm:t>
        <a:bodyPr/>
        <a:lstStyle/>
        <a:p>
          <a:endParaRPr lang="en-US"/>
        </a:p>
      </dgm:t>
    </dgm:pt>
    <dgm:pt modelId="{2FBAD4D8-DBA8-E645-A8B1-856AA9E69858}" type="sibTrans" cxnId="{C9510D5C-1E6B-2048-9F60-93DF54C608D0}">
      <dgm:prSet/>
      <dgm:spPr/>
      <dgm:t>
        <a:bodyPr/>
        <a:lstStyle/>
        <a:p>
          <a:endParaRPr lang="en-US"/>
        </a:p>
      </dgm:t>
    </dgm:pt>
    <dgm:pt modelId="{35E6A88A-0C81-6442-9F90-D6388153221C}">
      <dgm:prSet phldrT="[Text]"/>
      <dgm:spPr/>
      <dgm:t>
        <a:bodyPr/>
        <a:lstStyle/>
        <a:p>
          <a:r>
            <a:rPr lang="en-US" dirty="0" smtClean="0"/>
            <a:t>Applying to MBA program</a:t>
          </a:r>
          <a:endParaRPr lang="en-US" dirty="0"/>
        </a:p>
      </dgm:t>
    </dgm:pt>
    <dgm:pt modelId="{49703A53-0665-904B-B181-6E4ADE4599C7}" type="parTrans" cxnId="{3A056130-19D8-0142-978C-9C5C4BD9CA89}">
      <dgm:prSet/>
      <dgm:spPr/>
      <dgm:t>
        <a:bodyPr/>
        <a:lstStyle/>
        <a:p>
          <a:endParaRPr lang="en-US"/>
        </a:p>
      </dgm:t>
    </dgm:pt>
    <dgm:pt modelId="{26A2E3AD-7DD0-3D43-8797-F531C5125529}" type="sibTrans" cxnId="{3A056130-19D8-0142-978C-9C5C4BD9CA89}">
      <dgm:prSet/>
      <dgm:spPr/>
      <dgm:t>
        <a:bodyPr/>
        <a:lstStyle/>
        <a:p>
          <a:endParaRPr lang="en-US"/>
        </a:p>
      </dgm:t>
    </dgm:pt>
    <dgm:pt modelId="{4FB7A3F9-E50B-B941-93CC-D999B46072CE}">
      <dgm:prSet phldrT="[Text]"/>
      <dgm:spPr/>
      <dgm:t>
        <a:bodyPr/>
        <a:lstStyle/>
        <a:p>
          <a:r>
            <a:rPr lang="en-US" dirty="0" smtClean="0"/>
            <a:t>Summer Internship</a:t>
          </a:r>
          <a:endParaRPr lang="en-US" dirty="0"/>
        </a:p>
      </dgm:t>
    </dgm:pt>
    <dgm:pt modelId="{7C9B86C8-467E-B342-B984-8A7B5FCE1874}" type="parTrans" cxnId="{1D5E2CBA-F862-AA45-A292-192EA330BBBC}">
      <dgm:prSet/>
      <dgm:spPr/>
      <dgm:t>
        <a:bodyPr/>
        <a:lstStyle/>
        <a:p>
          <a:endParaRPr lang="en-US"/>
        </a:p>
      </dgm:t>
    </dgm:pt>
    <dgm:pt modelId="{8E10D192-14B2-5E4E-A86B-8EE0BE75D861}" type="sibTrans" cxnId="{1D5E2CBA-F862-AA45-A292-192EA330BBBC}">
      <dgm:prSet/>
      <dgm:spPr/>
      <dgm:t>
        <a:bodyPr/>
        <a:lstStyle/>
        <a:p>
          <a:endParaRPr lang="en-US"/>
        </a:p>
      </dgm:t>
    </dgm:pt>
    <dgm:pt modelId="{61515363-0726-194F-81E3-E353D24E48E8}">
      <dgm:prSet phldrT="[Text]"/>
      <dgm:spPr/>
      <dgm:t>
        <a:bodyPr/>
        <a:lstStyle/>
        <a:p>
          <a:r>
            <a:rPr lang="en-US" dirty="0" smtClean="0"/>
            <a:t>Summer Internship for work experience</a:t>
          </a:r>
          <a:endParaRPr lang="en-US" dirty="0"/>
        </a:p>
      </dgm:t>
    </dgm:pt>
    <dgm:pt modelId="{2BB60C5B-EB90-E642-9753-A8CF7C0D52E7}" type="parTrans" cxnId="{E0F84822-78C6-8246-ACA6-46C91D68D8B1}">
      <dgm:prSet/>
      <dgm:spPr/>
      <dgm:t>
        <a:bodyPr/>
        <a:lstStyle/>
        <a:p>
          <a:endParaRPr lang="en-US"/>
        </a:p>
      </dgm:t>
    </dgm:pt>
    <dgm:pt modelId="{D4D2C34B-6AAD-1C41-B107-7BF4A7B294D2}" type="sibTrans" cxnId="{E0F84822-78C6-8246-ACA6-46C91D68D8B1}">
      <dgm:prSet/>
      <dgm:spPr/>
      <dgm:t>
        <a:bodyPr/>
        <a:lstStyle/>
        <a:p>
          <a:endParaRPr lang="en-US"/>
        </a:p>
      </dgm:t>
    </dgm:pt>
    <dgm:pt modelId="{8BB3AA23-B3B4-2A44-9575-FF07030FF3BD}">
      <dgm:prSet phldrT="[Text]" phldr="1"/>
      <dgm:spPr/>
      <dgm:t>
        <a:bodyPr/>
        <a:lstStyle/>
        <a:p>
          <a:endParaRPr lang="en-US"/>
        </a:p>
      </dgm:t>
    </dgm:pt>
    <dgm:pt modelId="{673F86AB-3255-BE49-9DA9-350F2B141BF8}" type="parTrans" cxnId="{20233E6B-0A7D-2E43-805F-F8AD21CAF34B}">
      <dgm:prSet/>
      <dgm:spPr/>
      <dgm:t>
        <a:bodyPr/>
        <a:lstStyle/>
        <a:p>
          <a:endParaRPr lang="en-US"/>
        </a:p>
      </dgm:t>
    </dgm:pt>
    <dgm:pt modelId="{E0E8A4F5-D679-3246-9A12-4D2C338C2D78}" type="sibTrans" cxnId="{20233E6B-0A7D-2E43-805F-F8AD21CAF34B}">
      <dgm:prSet/>
      <dgm:spPr/>
      <dgm:t>
        <a:bodyPr/>
        <a:lstStyle/>
        <a:p>
          <a:endParaRPr lang="en-US"/>
        </a:p>
      </dgm:t>
    </dgm:pt>
    <dgm:pt modelId="{2D432781-F156-3542-8A15-748A33FF3BFF}">
      <dgm:prSet phldrT="[Text]"/>
      <dgm:spPr/>
      <dgm:t>
        <a:bodyPr/>
        <a:lstStyle/>
        <a:p>
          <a:r>
            <a:rPr lang="en-US" dirty="0" smtClean="0"/>
            <a:t>Start taking business classes</a:t>
          </a:r>
          <a:endParaRPr lang="en-US" dirty="0"/>
        </a:p>
      </dgm:t>
    </dgm:pt>
    <dgm:pt modelId="{4E67BFD6-D970-7647-B256-D6EABB2A4B58}" type="parTrans" cxnId="{0358CF23-5B6C-6F43-B1A1-E1FC417422C4}">
      <dgm:prSet/>
      <dgm:spPr/>
    </dgm:pt>
    <dgm:pt modelId="{98D33775-ED9F-7549-A81C-654C68CDF3B3}" type="sibTrans" cxnId="{0358CF23-5B6C-6F43-B1A1-E1FC417422C4}">
      <dgm:prSet/>
      <dgm:spPr/>
    </dgm:pt>
    <dgm:pt modelId="{5F52DF09-A84B-9D4D-ACA1-AEB92404D5E9}">
      <dgm:prSet/>
      <dgm:spPr/>
      <dgm:t>
        <a:bodyPr/>
        <a:lstStyle/>
        <a:p>
          <a:r>
            <a:rPr lang="en-US" dirty="0" smtClean="0"/>
            <a:t>MBA</a:t>
          </a:r>
          <a:endParaRPr lang="en-US" dirty="0"/>
        </a:p>
      </dgm:t>
    </dgm:pt>
    <dgm:pt modelId="{6E2FB856-25EE-EA45-A783-C9F67A063F38}" type="parTrans" cxnId="{B8746996-9B03-9F4D-94BC-75BFD3638788}">
      <dgm:prSet/>
      <dgm:spPr/>
    </dgm:pt>
    <dgm:pt modelId="{10429A0F-8BFB-A040-91C6-2659607F9FFB}" type="sibTrans" cxnId="{B8746996-9B03-9F4D-94BC-75BFD3638788}">
      <dgm:prSet/>
      <dgm:spPr/>
    </dgm:pt>
    <dgm:pt modelId="{C5AC6C89-360E-544F-B771-4B00C8931854}">
      <dgm:prSet/>
      <dgm:spPr/>
      <dgm:t>
        <a:bodyPr/>
        <a:lstStyle/>
        <a:p>
          <a:r>
            <a:rPr lang="en-US" dirty="0" smtClean="0"/>
            <a:t>Finishing up MBA courses</a:t>
          </a:r>
          <a:endParaRPr lang="en-US" dirty="0"/>
        </a:p>
      </dgm:t>
    </dgm:pt>
    <dgm:pt modelId="{8F11B6C3-B2FA-BB49-B05F-9D1C20C48606}" type="parTrans" cxnId="{9F6A4C7F-51F5-5847-9BAF-71C9BDEC648C}">
      <dgm:prSet/>
      <dgm:spPr/>
    </dgm:pt>
    <dgm:pt modelId="{D5AEF408-E514-E845-A1A3-8C7F8443FBCF}" type="sibTrans" cxnId="{9F6A4C7F-51F5-5847-9BAF-71C9BDEC648C}">
      <dgm:prSet/>
      <dgm:spPr/>
    </dgm:pt>
    <dgm:pt modelId="{E9C9E42D-A293-C64B-9A34-53627B853E7E}" type="pres">
      <dgm:prSet presAssocID="{3D6115DF-D6CC-7D4D-9386-78E19125AE44}" presName="linearFlow" presStyleCnt="0">
        <dgm:presLayoutVars>
          <dgm:dir/>
          <dgm:animLvl val="lvl"/>
          <dgm:resizeHandles val="exact"/>
        </dgm:presLayoutVars>
      </dgm:prSet>
      <dgm:spPr/>
    </dgm:pt>
    <dgm:pt modelId="{DA5E2991-5359-0D41-B015-C07FDD54B2F8}" type="pres">
      <dgm:prSet presAssocID="{C727FC87-1ECE-2B47-9864-6C44850545B9}" presName="composite" presStyleCnt="0"/>
      <dgm:spPr/>
    </dgm:pt>
    <dgm:pt modelId="{DAEDC835-0385-DE40-86BA-09D51B06F495}" type="pres">
      <dgm:prSet presAssocID="{C727FC87-1ECE-2B47-9864-6C44850545B9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00826824-4ED2-6042-86B8-04681EF496EA}" type="pres">
      <dgm:prSet presAssocID="{C727FC87-1ECE-2B47-9864-6C44850545B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CC8B9E-F0D7-EA48-A2A2-01B627A48A1E}" type="pres">
      <dgm:prSet presAssocID="{14128BB8-95BD-7845-99F3-F7DC5D07955A}" presName="sp" presStyleCnt="0"/>
      <dgm:spPr/>
    </dgm:pt>
    <dgm:pt modelId="{8C8ADCE6-9F42-8D43-AA6D-892DE22239DD}" type="pres">
      <dgm:prSet presAssocID="{DA6F4DD1-E5AC-8049-9407-DB756355F607}" presName="composite" presStyleCnt="0"/>
      <dgm:spPr/>
    </dgm:pt>
    <dgm:pt modelId="{2CAC5EAB-E04B-FE44-A138-BDD83CE1690B}" type="pres">
      <dgm:prSet presAssocID="{DA6F4DD1-E5AC-8049-9407-DB756355F607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8430F438-6B61-9740-9200-7BA4C959A78D}" type="pres">
      <dgm:prSet presAssocID="{DA6F4DD1-E5AC-8049-9407-DB756355F60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CE8F5-D924-B043-B1EC-C8288384A19B}" type="pres">
      <dgm:prSet presAssocID="{6FA9B3FC-BBB2-6E49-BDCC-BE148A5E85B5}" presName="sp" presStyleCnt="0"/>
      <dgm:spPr/>
    </dgm:pt>
    <dgm:pt modelId="{942123A3-481A-B947-B6CF-FA2760298B65}" type="pres">
      <dgm:prSet presAssocID="{4FB7A3F9-E50B-B941-93CC-D999B46072CE}" presName="composite" presStyleCnt="0"/>
      <dgm:spPr/>
    </dgm:pt>
    <dgm:pt modelId="{38418965-8AA4-3F48-9B09-93368F96F9E2}" type="pres">
      <dgm:prSet presAssocID="{4FB7A3F9-E50B-B941-93CC-D999B46072CE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C0F48679-0F5A-4547-AFC4-9B3FE5942251}" type="pres">
      <dgm:prSet presAssocID="{4FB7A3F9-E50B-B941-93CC-D999B46072CE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C62E35-873C-E24B-BF34-04644ADB4F36}" type="pres">
      <dgm:prSet presAssocID="{8E10D192-14B2-5E4E-A86B-8EE0BE75D861}" presName="sp" presStyleCnt="0"/>
      <dgm:spPr/>
    </dgm:pt>
    <dgm:pt modelId="{12BE6A19-F9BB-9E4B-83C6-12E06DC3C8F7}" type="pres">
      <dgm:prSet presAssocID="{5F52DF09-A84B-9D4D-ACA1-AEB92404D5E9}" presName="composite" presStyleCnt="0"/>
      <dgm:spPr/>
    </dgm:pt>
    <dgm:pt modelId="{A1974195-7BBB-5747-815D-9671689BE352}" type="pres">
      <dgm:prSet presAssocID="{5F52DF09-A84B-9D4D-ACA1-AEB92404D5E9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2A4E1B26-62D7-2241-A31A-4DB17CCEAEF5}" type="pres">
      <dgm:prSet presAssocID="{5F52DF09-A84B-9D4D-ACA1-AEB92404D5E9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6A4C7F-51F5-5847-9BAF-71C9BDEC648C}" srcId="{5F52DF09-A84B-9D4D-ACA1-AEB92404D5E9}" destId="{C5AC6C89-360E-544F-B771-4B00C8931854}" srcOrd="0" destOrd="0" parTransId="{8F11B6C3-B2FA-BB49-B05F-9D1C20C48606}" sibTransId="{D5AEF408-E514-E845-A1A3-8C7F8443FBCF}"/>
    <dgm:cxn modelId="{CB135B71-3E09-C74B-8C79-757E5732A223}" type="presOf" srcId="{61515363-0726-194F-81E3-E353D24E48E8}" destId="{C0F48679-0F5A-4547-AFC4-9B3FE5942251}" srcOrd="0" destOrd="0" presId="urn:microsoft.com/office/officeart/2005/8/layout/chevron2"/>
    <dgm:cxn modelId="{0F3FDE7D-57E7-7942-A152-A61456D6B524}" type="presOf" srcId="{8BB3AA23-B3B4-2A44-9575-FF07030FF3BD}" destId="{C0F48679-0F5A-4547-AFC4-9B3FE5942251}" srcOrd="0" destOrd="1" presId="urn:microsoft.com/office/officeart/2005/8/layout/chevron2"/>
    <dgm:cxn modelId="{6B50F4EB-36E0-534B-AF5F-5C204B901320}" type="presOf" srcId="{4FB7A3F9-E50B-B941-93CC-D999B46072CE}" destId="{38418965-8AA4-3F48-9B09-93368F96F9E2}" srcOrd="0" destOrd="0" presId="urn:microsoft.com/office/officeart/2005/8/layout/chevron2"/>
    <dgm:cxn modelId="{E0F84822-78C6-8246-ACA6-46C91D68D8B1}" srcId="{4FB7A3F9-E50B-B941-93CC-D999B46072CE}" destId="{61515363-0726-194F-81E3-E353D24E48E8}" srcOrd="0" destOrd="0" parTransId="{2BB60C5B-EB90-E642-9753-A8CF7C0D52E7}" sibTransId="{D4D2C34B-6AAD-1C41-B107-7BF4A7B294D2}"/>
    <dgm:cxn modelId="{1D5E2CBA-F862-AA45-A292-192EA330BBBC}" srcId="{3D6115DF-D6CC-7D4D-9386-78E19125AE44}" destId="{4FB7A3F9-E50B-B941-93CC-D999B46072CE}" srcOrd="2" destOrd="0" parTransId="{7C9B86C8-467E-B342-B984-8A7B5FCE1874}" sibTransId="{8E10D192-14B2-5E4E-A86B-8EE0BE75D861}"/>
    <dgm:cxn modelId="{4F2C3A1F-B5A0-364B-BF35-7D4599AB2AA6}" type="presOf" srcId="{43BEE210-EB79-B449-87F6-2B0D7DCC0826}" destId="{00826824-4ED2-6042-86B8-04681EF496EA}" srcOrd="0" destOrd="1" presId="urn:microsoft.com/office/officeart/2005/8/layout/chevron2"/>
    <dgm:cxn modelId="{B852A532-9068-3843-807B-2E667E9913BD}" srcId="{3D6115DF-D6CC-7D4D-9386-78E19125AE44}" destId="{DA6F4DD1-E5AC-8049-9407-DB756355F607}" srcOrd="1" destOrd="0" parTransId="{6AE1A65A-98E3-394A-ADF8-EE8D2FDA46FA}" sibTransId="{6FA9B3FC-BBB2-6E49-BDCC-BE148A5E85B5}"/>
    <dgm:cxn modelId="{CAABA784-BD4F-2A4A-B1DA-6AD5489F6D8D}" type="presOf" srcId="{3D6115DF-D6CC-7D4D-9386-78E19125AE44}" destId="{E9C9E42D-A293-C64B-9A34-53627B853E7E}" srcOrd="0" destOrd="0" presId="urn:microsoft.com/office/officeart/2005/8/layout/chevron2"/>
    <dgm:cxn modelId="{3A056130-19D8-0142-978C-9C5C4BD9CA89}" srcId="{DA6F4DD1-E5AC-8049-9407-DB756355F607}" destId="{35E6A88A-0C81-6442-9F90-D6388153221C}" srcOrd="1" destOrd="0" parTransId="{49703A53-0665-904B-B181-6E4ADE4599C7}" sibTransId="{26A2E3AD-7DD0-3D43-8797-F531C5125529}"/>
    <dgm:cxn modelId="{D7FC036A-649C-8644-A87E-1D2063769691}" type="presOf" srcId="{2D432781-F156-3542-8A15-748A33FF3BFF}" destId="{00826824-4ED2-6042-86B8-04681EF496EA}" srcOrd="0" destOrd="2" presId="urn:microsoft.com/office/officeart/2005/8/layout/chevron2"/>
    <dgm:cxn modelId="{20233E6B-0A7D-2E43-805F-F8AD21CAF34B}" srcId="{4FB7A3F9-E50B-B941-93CC-D999B46072CE}" destId="{8BB3AA23-B3B4-2A44-9575-FF07030FF3BD}" srcOrd="1" destOrd="0" parTransId="{673F86AB-3255-BE49-9DA9-350F2B141BF8}" sibTransId="{E0E8A4F5-D679-3246-9A12-4D2C338C2D78}"/>
    <dgm:cxn modelId="{D7D74F12-7758-544F-AED5-EC4220733795}" type="presOf" srcId="{DA6F4DD1-E5AC-8049-9407-DB756355F607}" destId="{2CAC5EAB-E04B-FE44-A138-BDD83CE1690B}" srcOrd="0" destOrd="0" presId="urn:microsoft.com/office/officeart/2005/8/layout/chevron2"/>
    <dgm:cxn modelId="{B8746996-9B03-9F4D-94BC-75BFD3638788}" srcId="{3D6115DF-D6CC-7D4D-9386-78E19125AE44}" destId="{5F52DF09-A84B-9D4D-ACA1-AEB92404D5E9}" srcOrd="3" destOrd="0" parTransId="{6E2FB856-25EE-EA45-A783-C9F67A063F38}" sibTransId="{10429A0F-8BFB-A040-91C6-2659607F9FFB}"/>
    <dgm:cxn modelId="{92586A47-6573-884B-B2E7-8F9185B73E9E}" type="presOf" srcId="{C727FC87-1ECE-2B47-9864-6C44850545B9}" destId="{DAEDC835-0385-DE40-86BA-09D51B06F495}" srcOrd="0" destOrd="0" presId="urn:microsoft.com/office/officeart/2005/8/layout/chevron2"/>
    <dgm:cxn modelId="{B8670AFD-3E33-5645-A33B-597658998828}" type="presOf" srcId="{63BD5630-E8BE-EC43-BE8D-C7CE4C5E37A7}" destId="{00826824-4ED2-6042-86B8-04681EF496EA}" srcOrd="0" destOrd="0" presId="urn:microsoft.com/office/officeart/2005/8/layout/chevron2"/>
    <dgm:cxn modelId="{3D039BC9-3B2D-8642-8C80-701DFDD4C002}" srcId="{C727FC87-1ECE-2B47-9864-6C44850545B9}" destId="{43BEE210-EB79-B449-87F6-2B0D7DCC0826}" srcOrd="1" destOrd="0" parTransId="{0689A353-A059-184A-9B51-3C8914EE06BF}" sibTransId="{36486101-2C37-284B-A5E8-9C7C994D604D}"/>
    <dgm:cxn modelId="{192B44B6-A373-1544-9948-A92BE12F8990}" type="presOf" srcId="{35E6A88A-0C81-6442-9F90-D6388153221C}" destId="{8430F438-6B61-9740-9200-7BA4C959A78D}" srcOrd="0" destOrd="1" presId="urn:microsoft.com/office/officeart/2005/8/layout/chevron2"/>
    <dgm:cxn modelId="{B7C92B1D-B2AC-034A-90B2-DE7F55088B5C}" srcId="{3D6115DF-D6CC-7D4D-9386-78E19125AE44}" destId="{C727FC87-1ECE-2B47-9864-6C44850545B9}" srcOrd="0" destOrd="0" parTransId="{C96CED79-0FBE-2746-AAF3-9A24171887C2}" sibTransId="{14128BB8-95BD-7845-99F3-F7DC5D07955A}"/>
    <dgm:cxn modelId="{C9510D5C-1E6B-2048-9F60-93DF54C608D0}" srcId="{DA6F4DD1-E5AC-8049-9407-DB756355F607}" destId="{155DF2B2-4568-E34D-932D-241D23F42E28}" srcOrd="0" destOrd="0" parTransId="{66BFA459-35F4-354C-82E0-4FF266BAF9EC}" sibTransId="{2FBAD4D8-DBA8-E645-A8B1-856AA9E69858}"/>
    <dgm:cxn modelId="{0358CF23-5B6C-6F43-B1A1-E1FC417422C4}" srcId="{C727FC87-1ECE-2B47-9864-6C44850545B9}" destId="{2D432781-F156-3542-8A15-748A33FF3BFF}" srcOrd="2" destOrd="0" parTransId="{4E67BFD6-D970-7647-B256-D6EABB2A4B58}" sibTransId="{98D33775-ED9F-7549-A81C-654C68CDF3B3}"/>
    <dgm:cxn modelId="{2FFCF4ED-5774-C74F-A0B8-8B4CBD4322F8}" type="presOf" srcId="{C5AC6C89-360E-544F-B771-4B00C8931854}" destId="{2A4E1B26-62D7-2241-A31A-4DB17CCEAEF5}" srcOrd="0" destOrd="0" presId="urn:microsoft.com/office/officeart/2005/8/layout/chevron2"/>
    <dgm:cxn modelId="{BBA9648A-1677-6145-B958-1214182EF454}" type="presOf" srcId="{5F52DF09-A84B-9D4D-ACA1-AEB92404D5E9}" destId="{A1974195-7BBB-5747-815D-9671689BE352}" srcOrd="0" destOrd="0" presId="urn:microsoft.com/office/officeart/2005/8/layout/chevron2"/>
    <dgm:cxn modelId="{8D6267B9-7817-2B40-A079-3B7FB9454681}" type="presOf" srcId="{155DF2B2-4568-E34D-932D-241D23F42E28}" destId="{8430F438-6B61-9740-9200-7BA4C959A78D}" srcOrd="0" destOrd="0" presId="urn:microsoft.com/office/officeart/2005/8/layout/chevron2"/>
    <dgm:cxn modelId="{BCB4CA0D-CD0E-A44F-B847-E75EE3A269F5}" srcId="{C727FC87-1ECE-2B47-9864-6C44850545B9}" destId="{63BD5630-E8BE-EC43-BE8D-C7CE4C5E37A7}" srcOrd="0" destOrd="0" parTransId="{B6D2E14A-714C-D148-A831-CB34CABDA9AF}" sibTransId="{5D511980-D70F-3A48-A420-123E50C7A22C}"/>
    <dgm:cxn modelId="{79539A6C-B1E0-E444-A4E0-073863511D15}" type="presParOf" srcId="{E9C9E42D-A293-C64B-9A34-53627B853E7E}" destId="{DA5E2991-5359-0D41-B015-C07FDD54B2F8}" srcOrd="0" destOrd="0" presId="urn:microsoft.com/office/officeart/2005/8/layout/chevron2"/>
    <dgm:cxn modelId="{3FEE77D1-075C-4E45-BD0D-69E19D4D8C14}" type="presParOf" srcId="{DA5E2991-5359-0D41-B015-C07FDD54B2F8}" destId="{DAEDC835-0385-DE40-86BA-09D51B06F495}" srcOrd="0" destOrd="0" presId="urn:microsoft.com/office/officeart/2005/8/layout/chevron2"/>
    <dgm:cxn modelId="{D3981A0B-865B-2140-86AD-DE70415FC16A}" type="presParOf" srcId="{DA5E2991-5359-0D41-B015-C07FDD54B2F8}" destId="{00826824-4ED2-6042-86B8-04681EF496EA}" srcOrd="1" destOrd="0" presId="urn:microsoft.com/office/officeart/2005/8/layout/chevron2"/>
    <dgm:cxn modelId="{A341499A-7FA8-FF48-ACBC-8280C7315E9A}" type="presParOf" srcId="{E9C9E42D-A293-C64B-9A34-53627B853E7E}" destId="{79CC8B9E-F0D7-EA48-A2A2-01B627A48A1E}" srcOrd="1" destOrd="0" presId="urn:microsoft.com/office/officeart/2005/8/layout/chevron2"/>
    <dgm:cxn modelId="{6E4A9608-2E95-1D43-A03C-A7ECF8F651BF}" type="presParOf" srcId="{E9C9E42D-A293-C64B-9A34-53627B853E7E}" destId="{8C8ADCE6-9F42-8D43-AA6D-892DE22239DD}" srcOrd="2" destOrd="0" presId="urn:microsoft.com/office/officeart/2005/8/layout/chevron2"/>
    <dgm:cxn modelId="{14262A04-2B20-1145-A8F4-5538CBDC00C5}" type="presParOf" srcId="{8C8ADCE6-9F42-8D43-AA6D-892DE22239DD}" destId="{2CAC5EAB-E04B-FE44-A138-BDD83CE1690B}" srcOrd="0" destOrd="0" presId="urn:microsoft.com/office/officeart/2005/8/layout/chevron2"/>
    <dgm:cxn modelId="{3BB9AF75-FF07-FA4E-8BC7-7E3D0FB8E88B}" type="presParOf" srcId="{8C8ADCE6-9F42-8D43-AA6D-892DE22239DD}" destId="{8430F438-6B61-9740-9200-7BA4C959A78D}" srcOrd="1" destOrd="0" presId="urn:microsoft.com/office/officeart/2005/8/layout/chevron2"/>
    <dgm:cxn modelId="{9D52F15E-1962-DB4C-A9F6-FDEF2F643941}" type="presParOf" srcId="{E9C9E42D-A293-C64B-9A34-53627B853E7E}" destId="{1D0CE8F5-D924-B043-B1EC-C8288384A19B}" srcOrd="3" destOrd="0" presId="urn:microsoft.com/office/officeart/2005/8/layout/chevron2"/>
    <dgm:cxn modelId="{440BA31C-B68E-714B-95FF-C6BD53BB492C}" type="presParOf" srcId="{E9C9E42D-A293-C64B-9A34-53627B853E7E}" destId="{942123A3-481A-B947-B6CF-FA2760298B65}" srcOrd="4" destOrd="0" presId="urn:microsoft.com/office/officeart/2005/8/layout/chevron2"/>
    <dgm:cxn modelId="{72AC1544-1AAD-7541-9C76-D1399727506C}" type="presParOf" srcId="{942123A3-481A-B947-B6CF-FA2760298B65}" destId="{38418965-8AA4-3F48-9B09-93368F96F9E2}" srcOrd="0" destOrd="0" presId="urn:microsoft.com/office/officeart/2005/8/layout/chevron2"/>
    <dgm:cxn modelId="{33073D94-CE14-084A-8D14-DA3C75484BD1}" type="presParOf" srcId="{942123A3-481A-B947-B6CF-FA2760298B65}" destId="{C0F48679-0F5A-4547-AFC4-9B3FE5942251}" srcOrd="1" destOrd="0" presId="urn:microsoft.com/office/officeart/2005/8/layout/chevron2"/>
    <dgm:cxn modelId="{B3EE2FE5-5CE4-F347-9158-E2FE41AF0CD5}" type="presParOf" srcId="{E9C9E42D-A293-C64B-9A34-53627B853E7E}" destId="{28C62E35-873C-E24B-BF34-04644ADB4F36}" srcOrd="5" destOrd="0" presId="urn:microsoft.com/office/officeart/2005/8/layout/chevron2"/>
    <dgm:cxn modelId="{27C85013-2DF7-3542-9521-187192F71105}" type="presParOf" srcId="{E9C9E42D-A293-C64B-9A34-53627B853E7E}" destId="{12BE6A19-F9BB-9E4B-83C6-12E06DC3C8F7}" srcOrd="6" destOrd="0" presId="urn:microsoft.com/office/officeart/2005/8/layout/chevron2"/>
    <dgm:cxn modelId="{00D732C1-887F-8D4D-93E8-455E4E064019}" type="presParOf" srcId="{12BE6A19-F9BB-9E4B-83C6-12E06DC3C8F7}" destId="{A1974195-7BBB-5747-815D-9671689BE352}" srcOrd="0" destOrd="0" presId="urn:microsoft.com/office/officeart/2005/8/layout/chevron2"/>
    <dgm:cxn modelId="{B602AF1B-EDE9-4541-84AD-3659FA13E477}" type="presParOf" srcId="{12BE6A19-F9BB-9E4B-83C6-12E06DC3C8F7}" destId="{2A4E1B26-62D7-2241-A31A-4DB17CCEAEF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46B3C-9951-5041-B078-A299D61E6951}">
      <dsp:nvSpPr>
        <dsp:cNvPr id="0" name=""/>
        <dsp:cNvSpPr/>
      </dsp:nvSpPr>
      <dsp:spPr>
        <a:xfrm rot="5400000">
          <a:off x="-224661" y="228821"/>
          <a:ext cx="1497740" cy="104841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Freshmen</a:t>
          </a:r>
          <a:endParaRPr lang="en-US" sz="1700" kern="1200" dirty="0"/>
        </a:p>
      </dsp:txBody>
      <dsp:txXfrm rot="-5400000">
        <a:off x="0" y="528369"/>
        <a:ext cx="1048418" cy="449322"/>
      </dsp:txXfrm>
    </dsp:sp>
    <dsp:sp modelId="{640F6DDA-E1D6-BC47-BC81-CD097415D826}">
      <dsp:nvSpPr>
        <dsp:cNvPr id="0" name=""/>
        <dsp:cNvSpPr/>
      </dsp:nvSpPr>
      <dsp:spPr>
        <a:xfrm rot="5400000">
          <a:off x="4152243" y="-3099664"/>
          <a:ext cx="973531" cy="71811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700" kern="1200" dirty="0"/>
        </a:p>
      </dsp:txBody>
      <dsp:txXfrm rot="-5400000">
        <a:off x="1048418" y="51685"/>
        <a:ext cx="7133657" cy="878483"/>
      </dsp:txXfrm>
    </dsp:sp>
    <dsp:sp modelId="{2235BA8F-9818-E049-B9C5-D4A52D1E0605}">
      <dsp:nvSpPr>
        <dsp:cNvPr id="0" name=""/>
        <dsp:cNvSpPr/>
      </dsp:nvSpPr>
      <dsp:spPr>
        <a:xfrm rot="5400000">
          <a:off x="-224661" y="1582441"/>
          <a:ext cx="1497740" cy="104841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Sophomore</a:t>
          </a:r>
          <a:endParaRPr lang="en-US" sz="1700" kern="1200" dirty="0"/>
        </a:p>
      </dsp:txBody>
      <dsp:txXfrm rot="-5400000">
        <a:off x="0" y="1881989"/>
        <a:ext cx="1048418" cy="449322"/>
      </dsp:txXfrm>
    </dsp:sp>
    <dsp:sp modelId="{A5EBE368-6A25-A444-A68D-3C4703FB396B}">
      <dsp:nvSpPr>
        <dsp:cNvPr id="0" name=""/>
        <dsp:cNvSpPr/>
      </dsp:nvSpPr>
      <dsp:spPr>
        <a:xfrm rot="5400000">
          <a:off x="4152243" y="-1746044"/>
          <a:ext cx="973531" cy="71811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FFFFFF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B44549-B1A5-B04A-83B9-33680B2EE3CE}">
      <dsp:nvSpPr>
        <dsp:cNvPr id="0" name=""/>
        <dsp:cNvSpPr/>
      </dsp:nvSpPr>
      <dsp:spPr>
        <a:xfrm rot="5400000">
          <a:off x="-224661" y="2936061"/>
          <a:ext cx="1497740" cy="104841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Junior</a:t>
          </a:r>
          <a:endParaRPr lang="en-US" sz="1700" kern="1200" dirty="0"/>
        </a:p>
      </dsp:txBody>
      <dsp:txXfrm rot="-5400000">
        <a:off x="0" y="3235609"/>
        <a:ext cx="1048418" cy="449322"/>
      </dsp:txXfrm>
    </dsp:sp>
    <dsp:sp modelId="{A76A9456-0178-8E49-9FEC-3BFC56A18235}">
      <dsp:nvSpPr>
        <dsp:cNvPr id="0" name=""/>
        <dsp:cNvSpPr/>
      </dsp:nvSpPr>
      <dsp:spPr>
        <a:xfrm rot="5400000">
          <a:off x="4152243" y="-392424"/>
          <a:ext cx="973531" cy="71811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FFFFFF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700" kern="1200" dirty="0"/>
        </a:p>
      </dsp:txBody>
      <dsp:txXfrm rot="-5400000">
        <a:off x="1048418" y="2758925"/>
        <a:ext cx="7133657" cy="878483"/>
      </dsp:txXfrm>
    </dsp:sp>
    <dsp:sp modelId="{FAAF83B0-49A1-BF44-B611-6EEA072B7245}">
      <dsp:nvSpPr>
        <dsp:cNvPr id="0" name=""/>
        <dsp:cNvSpPr/>
      </dsp:nvSpPr>
      <dsp:spPr>
        <a:xfrm rot="5400000">
          <a:off x="-224661" y="4289681"/>
          <a:ext cx="1497740" cy="104841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Senior</a:t>
          </a:r>
          <a:endParaRPr lang="en-US" sz="1700" kern="1200" dirty="0"/>
        </a:p>
      </dsp:txBody>
      <dsp:txXfrm rot="-5400000">
        <a:off x="0" y="4589229"/>
        <a:ext cx="1048418" cy="449322"/>
      </dsp:txXfrm>
    </dsp:sp>
    <dsp:sp modelId="{87081D1E-1AE3-2F41-A44C-1241D57E2991}">
      <dsp:nvSpPr>
        <dsp:cNvPr id="0" name=""/>
        <dsp:cNvSpPr/>
      </dsp:nvSpPr>
      <dsp:spPr>
        <a:xfrm rot="5400000">
          <a:off x="4152243" y="961195"/>
          <a:ext cx="973531" cy="71811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FFFFFF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46B3C-9951-5041-B078-A299D61E6951}">
      <dsp:nvSpPr>
        <dsp:cNvPr id="0" name=""/>
        <dsp:cNvSpPr/>
      </dsp:nvSpPr>
      <dsp:spPr>
        <a:xfrm rot="5400000">
          <a:off x="-224661" y="228821"/>
          <a:ext cx="1497740" cy="104841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Freshmen</a:t>
          </a:r>
          <a:endParaRPr lang="en-US" sz="1700" kern="1200" dirty="0"/>
        </a:p>
      </dsp:txBody>
      <dsp:txXfrm rot="-5400000">
        <a:off x="0" y="528369"/>
        <a:ext cx="1048418" cy="449322"/>
      </dsp:txXfrm>
    </dsp:sp>
    <dsp:sp modelId="{640F6DDA-E1D6-BC47-BC81-CD097415D826}">
      <dsp:nvSpPr>
        <dsp:cNvPr id="0" name=""/>
        <dsp:cNvSpPr/>
      </dsp:nvSpPr>
      <dsp:spPr>
        <a:xfrm rot="5400000">
          <a:off x="4152243" y="-3099664"/>
          <a:ext cx="973531" cy="71811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700" kern="1200" dirty="0"/>
        </a:p>
      </dsp:txBody>
      <dsp:txXfrm rot="-5400000">
        <a:off x="1048418" y="51685"/>
        <a:ext cx="7133657" cy="878483"/>
      </dsp:txXfrm>
    </dsp:sp>
    <dsp:sp modelId="{2235BA8F-9818-E049-B9C5-D4A52D1E0605}">
      <dsp:nvSpPr>
        <dsp:cNvPr id="0" name=""/>
        <dsp:cNvSpPr/>
      </dsp:nvSpPr>
      <dsp:spPr>
        <a:xfrm rot="5400000">
          <a:off x="-224661" y="1582441"/>
          <a:ext cx="1497740" cy="104841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Sophomore</a:t>
          </a:r>
          <a:endParaRPr lang="en-US" sz="1700" kern="1200" dirty="0"/>
        </a:p>
      </dsp:txBody>
      <dsp:txXfrm rot="-5400000">
        <a:off x="0" y="1881989"/>
        <a:ext cx="1048418" cy="449322"/>
      </dsp:txXfrm>
    </dsp:sp>
    <dsp:sp modelId="{A5EBE368-6A25-A444-A68D-3C4703FB396B}">
      <dsp:nvSpPr>
        <dsp:cNvPr id="0" name=""/>
        <dsp:cNvSpPr/>
      </dsp:nvSpPr>
      <dsp:spPr>
        <a:xfrm rot="5400000">
          <a:off x="4152243" y="-1746044"/>
          <a:ext cx="973531" cy="71811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FFFFFF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B44549-B1A5-B04A-83B9-33680B2EE3CE}">
      <dsp:nvSpPr>
        <dsp:cNvPr id="0" name=""/>
        <dsp:cNvSpPr/>
      </dsp:nvSpPr>
      <dsp:spPr>
        <a:xfrm rot="5400000">
          <a:off x="-224661" y="2936061"/>
          <a:ext cx="1497740" cy="104841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Junior</a:t>
          </a:r>
          <a:endParaRPr lang="en-US" sz="1700" kern="1200" dirty="0"/>
        </a:p>
      </dsp:txBody>
      <dsp:txXfrm rot="-5400000">
        <a:off x="0" y="3235609"/>
        <a:ext cx="1048418" cy="449322"/>
      </dsp:txXfrm>
    </dsp:sp>
    <dsp:sp modelId="{A76A9456-0178-8E49-9FEC-3BFC56A18235}">
      <dsp:nvSpPr>
        <dsp:cNvPr id="0" name=""/>
        <dsp:cNvSpPr/>
      </dsp:nvSpPr>
      <dsp:spPr>
        <a:xfrm rot="5400000">
          <a:off x="4152243" y="-392424"/>
          <a:ext cx="973531" cy="71811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FFFFFF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700" kern="1200" dirty="0"/>
        </a:p>
      </dsp:txBody>
      <dsp:txXfrm rot="-5400000">
        <a:off x="1048418" y="2758925"/>
        <a:ext cx="7133657" cy="878483"/>
      </dsp:txXfrm>
    </dsp:sp>
    <dsp:sp modelId="{FAAF83B0-49A1-BF44-B611-6EEA072B7245}">
      <dsp:nvSpPr>
        <dsp:cNvPr id="0" name=""/>
        <dsp:cNvSpPr/>
      </dsp:nvSpPr>
      <dsp:spPr>
        <a:xfrm rot="5400000">
          <a:off x="-224661" y="4289681"/>
          <a:ext cx="1497740" cy="104841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Senior</a:t>
          </a:r>
          <a:endParaRPr lang="en-US" sz="1700" kern="1200" dirty="0"/>
        </a:p>
      </dsp:txBody>
      <dsp:txXfrm rot="-5400000">
        <a:off x="0" y="4589229"/>
        <a:ext cx="1048418" cy="449322"/>
      </dsp:txXfrm>
    </dsp:sp>
    <dsp:sp modelId="{87081D1E-1AE3-2F41-A44C-1241D57E2991}">
      <dsp:nvSpPr>
        <dsp:cNvPr id="0" name=""/>
        <dsp:cNvSpPr/>
      </dsp:nvSpPr>
      <dsp:spPr>
        <a:xfrm rot="5400000">
          <a:off x="4152243" y="961195"/>
          <a:ext cx="973531" cy="71811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FFFFFF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46B3C-9951-5041-B078-A299D61E6951}">
      <dsp:nvSpPr>
        <dsp:cNvPr id="0" name=""/>
        <dsp:cNvSpPr/>
      </dsp:nvSpPr>
      <dsp:spPr>
        <a:xfrm rot="5400000">
          <a:off x="-180829" y="182466"/>
          <a:ext cx="1205531" cy="84387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Freshmen</a:t>
          </a:r>
          <a:endParaRPr lang="en-US" sz="1200" kern="1200" dirty="0"/>
        </a:p>
      </dsp:txBody>
      <dsp:txXfrm rot="-5400000">
        <a:off x="1" y="423572"/>
        <a:ext cx="843872" cy="361659"/>
      </dsp:txXfrm>
    </dsp:sp>
    <dsp:sp modelId="{640F6DDA-E1D6-BC47-BC81-CD097415D826}">
      <dsp:nvSpPr>
        <dsp:cNvPr id="0" name=""/>
        <dsp:cNvSpPr/>
      </dsp:nvSpPr>
      <dsp:spPr>
        <a:xfrm rot="5400000">
          <a:off x="4144938" y="-3299429"/>
          <a:ext cx="783595" cy="73857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 dirty="0"/>
        </a:p>
      </dsp:txBody>
      <dsp:txXfrm rot="-5400000">
        <a:off x="843872" y="39889"/>
        <a:ext cx="7347475" cy="707091"/>
      </dsp:txXfrm>
    </dsp:sp>
    <dsp:sp modelId="{2235BA8F-9818-E049-B9C5-D4A52D1E0605}">
      <dsp:nvSpPr>
        <dsp:cNvPr id="0" name=""/>
        <dsp:cNvSpPr/>
      </dsp:nvSpPr>
      <dsp:spPr>
        <a:xfrm rot="5400000">
          <a:off x="-180829" y="1271995"/>
          <a:ext cx="1205531" cy="84387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Sophomore</a:t>
          </a:r>
          <a:endParaRPr lang="en-US" sz="1200" kern="1200" dirty="0"/>
        </a:p>
      </dsp:txBody>
      <dsp:txXfrm rot="-5400000">
        <a:off x="1" y="1513101"/>
        <a:ext cx="843872" cy="361659"/>
      </dsp:txXfrm>
    </dsp:sp>
    <dsp:sp modelId="{A5EBE368-6A25-A444-A68D-3C4703FB396B}">
      <dsp:nvSpPr>
        <dsp:cNvPr id="0" name=""/>
        <dsp:cNvSpPr/>
      </dsp:nvSpPr>
      <dsp:spPr>
        <a:xfrm rot="5400000">
          <a:off x="4144938" y="-2209900"/>
          <a:ext cx="783595" cy="73857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FFFFFF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B44549-B1A5-B04A-83B9-33680B2EE3CE}">
      <dsp:nvSpPr>
        <dsp:cNvPr id="0" name=""/>
        <dsp:cNvSpPr/>
      </dsp:nvSpPr>
      <dsp:spPr>
        <a:xfrm rot="5400000">
          <a:off x="-180829" y="2361524"/>
          <a:ext cx="1205531" cy="84387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Junior</a:t>
          </a:r>
          <a:endParaRPr lang="en-US" sz="1200" kern="1200" dirty="0"/>
        </a:p>
      </dsp:txBody>
      <dsp:txXfrm rot="-5400000">
        <a:off x="1" y="2602630"/>
        <a:ext cx="843872" cy="361659"/>
      </dsp:txXfrm>
    </dsp:sp>
    <dsp:sp modelId="{A76A9456-0178-8E49-9FEC-3BFC56A18235}">
      <dsp:nvSpPr>
        <dsp:cNvPr id="0" name=""/>
        <dsp:cNvSpPr/>
      </dsp:nvSpPr>
      <dsp:spPr>
        <a:xfrm rot="5400000">
          <a:off x="4144938" y="-1120371"/>
          <a:ext cx="783595" cy="73857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FFFFFF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 dirty="0"/>
        </a:p>
      </dsp:txBody>
      <dsp:txXfrm rot="-5400000">
        <a:off x="843872" y="2218947"/>
        <a:ext cx="7347475" cy="707091"/>
      </dsp:txXfrm>
    </dsp:sp>
    <dsp:sp modelId="{FAAF83B0-49A1-BF44-B611-6EEA072B7245}">
      <dsp:nvSpPr>
        <dsp:cNvPr id="0" name=""/>
        <dsp:cNvSpPr/>
      </dsp:nvSpPr>
      <dsp:spPr>
        <a:xfrm rot="5400000">
          <a:off x="-180829" y="3451053"/>
          <a:ext cx="1205531" cy="84387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Senior</a:t>
          </a:r>
          <a:endParaRPr lang="en-US" sz="1200" kern="1200" dirty="0"/>
        </a:p>
      </dsp:txBody>
      <dsp:txXfrm rot="-5400000">
        <a:off x="1" y="3692159"/>
        <a:ext cx="843872" cy="361659"/>
      </dsp:txXfrm>
    </dsp:sp>
    <dsp:sp modelId="{87081D1E-1AE3-2F41-A44C-1241D57E2991}">
      <dsp:nvSpPr>
        <dsp:cNvPr id="0" name=""/>
        <dsp:cNvSpPr/>
      </dsp:nvSpPr>
      <dsp:spPr>
        <a:xfrm rot="5400000">
          <a:off x="4144938" y="-30842"/>
          <a:ext cx="783595" cy="73857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FFFFFF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A6AD29-64D9-8940-B131-33754C20B7F9}">
      <dsp:nvSpPr>
        <dsp:cNvPr id="0" name=""/>
        <dsp:cNvSpPr/>
      </dsp:nvSpPr>
      <dsp:spPr>
        <a:xfrm rot="5400000">
          <a:off x="-180829" y="4540582"/>
          <a:ext cx="1205531" cy="84387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Professional School</a:t>
          </a:r>
          <a:endParaRPr lang="en-US" sz="1200" kern="1200" dirty="0"/>
        </a:p>
      </dsp:txBody>
      <dsp:txXfrm rot="-5400000">
        <a:off x="1" y="4781688"/>
        <a:ext cx="843872" cy="361659"/>
      </dsp:txXfrm>
    </dsp:sp>
    <dsp:sp modelId="{56129B5B-6A6E-2E4F-BA25-B6BDDDFB1454}">
      <dsp:nvSpPr>
        <dsp:cNvPr id="0" name=""/>
        <dsp:cNvSpPr/>
      </dsp:nvSpPr>
      <dsp:spPr>
        <a:xfrm rot="5400000">
          <a:off x="4144938" y="1058686"/>
          <a:ext cx="783595" cy="73857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EDC835-0385-DE40-86BA-09D51B06F495}">
      <dsp:nvSpPr>
        <dsp:cNvPr id="0" name=""/>
        <dsp:cNvSpPr/>
      </dsp:nvSpPr>
      <dsp:spPr>
        <a:xfrm rot="5400000">
          <a:off x="-185966" y="189497"/>
          <a:ext cx="1239777" cy="86784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Second year</a:t>
          </a:r>
          <a:endParaRPr lang="en-US" sz="1200" kern="1200" dirty="0"/>
        </a:p>
      </dsp:txBody>
      <dsp:txXfrm rot="-5400000">
        <a:off x="1" y="437452"/>
        <a:ext cx="867844" cy="371933"/>
      </dsp:txXfrm>
    </dsp:sp>
    <dsp:sp modelId="{00826824-4ED2-6042-86B8-04681EF496EA}">
      <dsp:nvSpPr>
        <dsp:cNvPr id="0" name=""/>
        <dsp:cNvSpPr/>
      </dsp:nvSpPr>
      <dsp:spPr>
        <a:xfrm rot="5400000">
          <a:off x="4145794" y="-3274419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smtClean="0"/>
            <a:t>Applying to the BAMBA program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smtClean="0"/>
            <a:t>120M designation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smtClean="0"/>
            <a:t>Start taking business classes</a:t>
          </a:r>
          <a:endParaRPr lang="en-US" sz="1500" kern="1200" dirty="0"/>
        </a:p>
      </dsp:txBody>
      <dsp:txXfrm rot="-5400000">
        <a:off x="867845" y="42869"/>
        <a:ext cx="7322416" cy="727177"/>
      </dsp:txXfrm>
    </dsp:sp>
    <dsp:sp modelId="{2CAC5EAB-E04B-FE44-A138-BDD83CE1690B}">
      <dsp:nvSpPr>
        <dsp:cNvPr id="0" name=""/>
        <dsp:cNvSpPr/>
      </dsp:nvSpPr>
      <dsp:spPr>
        <a:xfrm rot="5400000">
          <a:off x="-185966" y="1282538"/>
          <a:ext cx="1239777" cy="86784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Senior year</a:t>
          </a:r>
          <a:endParaRPr lang="en-US" sz="1200" kern="1200" dirty="0"/>
        </a:p>
      </dsp:txBody>
      <dsp:txXfrm rot="-5400000">
        <a:off x="1" y="1530493"/>
        <a:ext cx="867844" cy="371933"/>
      </dsp:txXfrm>
    </dsp:sp>
    <dsp:sp modelId="{8430F438-6B61-9740-9200-7BA4C959A78D}">
      <dsp:nvSpPr>
        <dsp:cNvPr id="0" name=""/>
        <dsp:cNvSpPr/>
      </dsp:nvSpPr>
      <dsp:spPr>
        <a:xfrm rot="5400000">
          <a:off x="4145794" y="-2181378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smtClean="0"/>
            <a:t>Start taking MBA classes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smtClean="0"/>
            <a:t>Applying to MBA program</a:t>
          </a:r>
          <a:endParaRPr lang="en-US" sz="1500" kern="1200" dirty="0"/>
        </a:p>
      </dsp:txBody>
      <dsp:txXfrm rot="-5400000">
        <a:off x="867845" y="1135910"/>
        <a:ext cx="7322416" cy="727177"/>
      </dsp:txXfrm>
    </dsp:sp>
    <dsp:sp modelId="{38418965-8AA4-3F48-9B09-93368F96F9E2}">
      <dsp:nvSpPr>
        <dsp:cNvPr id="0" name=""/>
        <dsp:cNvSpPr/>
      </dsp:nvSpPr>
      <dsp:spPr>
        <a:xfrm rot="5400000">
          <a:off x="-185966" y="2375579"/>
          <a:ext cx="1239777" cy="86784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Summer Internship</a:t>
          </a:r>
          <a:endParaRPr lang="en-US" sz="1200" kern="1200" dirty="0"/>
        </a:p>
      </dsp:txBody>
      <dsp:txXfrm rot="-5400000">
        <a:off x="1" y="2623534"/>
        <a:ext cx="867844" cy="371933"/>
      </dsp:txXfrm>
    </dsp:sp>
    <dsp:sp modelId="{C0F48679-0F5A-4547-AFC4-9B3FE5942251}">
      <dsp:nvSpPr>
        <dsp:cNvPr id="0" name=""/>
        <dsp:cNvSpPr/>
      </dsp:nvSpPr>
      <dsp:spPr>
        <a:xfrm rot="5400000">
          <a:off x="4145794" y="-1088336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smtClean="0"/>
            <a:t>Summer Internship for work experience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/>
        </a:p>
      </dsp:txBody>
      <dsp:txXfrm rot="-5400000">
        <a:off x="867845" y="2228952"/>
        <a:ext cx="7322416" cy="727177"/>
      </dsp:txXfrm>
    </dsp:sp>
    <dsp:sp modelId="{A1974195-7BBB-5747-815D-9671689BE352}">
      <dsp:nvSpPr>
        <dsp:cNvPr id="0" name=""/>
        <dsp:cNvSpPr/>
      </dsp:nvSpPr>
      <dsp:spPr>
        <a:xfrm rot="5400000">
          <a:off x="-185966" y="3468621"/>
          <a:ext cx="1239777" cy="86784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MBA</a:t>
          </a:r>
          <a:endParaRPr lang="en-US" sz="1200" kern="1200" dirty="0"/>
        </a:p>
      </dsp:txBody>
      <dsp:txXfrm rot="-5400000">
        <a:off x="1" y="3716576"/>
        <a:ext cx="867844" cy="371933"/>
      </dsp:txXfrm>
    </dsp:sp>
    <dsp:sp modelId="{2A4E1B26-62D7-2241-A31A-4DB17CCEAEF5}">
      <dsp:nvSpPr>
        <dsp:cNvPr id="0" name=""/>
        <dsp:cNvSpPr/>
      </dsp:nvSpPr>
      <dsp:spPr>
        <a:xfrm rot="5400000">
          <a:off x="4145794" y="4704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smtClean="0"/>
            <a:t>Finishing up MBA courses</a:t>
          </a:r>
          <a:endParaRPr lang="en-US" sz="1500" kern="1200" dirty="0"/>
        </a:p>
      </dsp:txBody>
      <dsp:txXfrm rot="-5400000">
        <a:off x="867845" y="3321993"/>
        <a:ext cx="7322416" cy="727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25CE-7CCD-084C-9619-B46C5C33D7BF}" type="datetimeFigureOut">
              <a:rPr lang="en-US" smtClean="0"/>
              <a:t>3/6/17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531F7-E783-854A-BF17-EC89CE53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88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D02A-CC08-454A-845C-B51B79C87A81}" type="datetimeFigureOut">
              <a:rPr lang="en-US" smtClean="0"/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D8C7-2A5F-405C-B117-E38FD24F1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09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D02A-CC08-454A-845C-B51B79C87A81}" type="datetimeFigureOut">
              <a:rPr lang="en-US" smtClean="0"/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D8C7-2A5F-405C-B117-E38FD24F1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D02A-CC08-454A-845C-B51B79C87A81}" type="datetimeFigureOut">
              <a:rPr lang="en-US" smtClean="0"/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D8C7-2A5F-405C-B117-E38FD24F1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5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D02A-CC08-454A-845C-B51B79C87A81}" type="datetimeFigureOut">
              <a:rPr lang="en-US" smtClean="0"/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D8C7-2A5F-405C-B117-E38FD24F1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99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D02A-CC08-454A-845C-B51B79C87A81}" type="datetimeFigureOut">
              <a:rPr lang="en-US" smtClean="0"/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D8C7-2A5F-405C-B117-E38FD24F1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41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D02A-CC08-454A-845C-B51B79C87A81}" type="datetimeFigureOut">
              <a:rPr lang="en-US" smtClean="0"/>
              <a:t>3/5/17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D8C7-2A5F-405C-B117-E38FD24F1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4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D02A-CC08-454A-845C-B51B79C87A81}" type="datetimeFigureOut">
              <a:rPr lang="en-US" smtClean="0"/>
              <a:t>3/5/17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D8C7-2A5F-405C-B117-E38FD24F1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D02A-CC08-454A-845C-B51B79C87A81}" type="datetimeFigureOut">
              <a:rPr lang="en-US" smtClean="0"/>
              <a:t>3/5/17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D8C7-2A5F-405C-B117-E38FD24F1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3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D02A-CC08-454A-845C-B51B79C87A81}" type="datetimeFigureOut">
              <a:rPr lang="en-US" smtClean="0"/>
              <a:t>3/5/17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D8C7-2A5F-405C-B117-E38FD24F1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6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D02A-CC08-454A-845C-B51B79C87A81}" type="datetimeFigureOut">
              <a:rPr lang="en-US" smtClean="0"/>
              <a:t>3/5/17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D8C7-2A5F-405C-B117-E38FD24F1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2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D02A-CC08-454A-845C-B51B79C87A81}" type="datetimeFigureOut">
              <a:rPr lang="en-US" smtClean="0"/>
              <a:t>3/5/17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D8C7-2A5F-405C-B117-E38FD24F1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0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DD02A-CC08-454A-845C-B51B79C87A81}" type="datetimeFigureOut">
              <a:rPr lang="en-US" smtClean="0"/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AD8C7-2A5F-405C-B117-E38FD24F1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88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Biology Town Hall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March 6,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68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through the program – Freshman year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81" t="11086" r="9561" b="66427"/>
          <a:stretch/>
        </p:blipFill>
        <p:spPr>
          <a:xfrm>
            <a:off x="219818" y="2057400"/>
            <a:ext cx="8815479" cy="3200400"/>
          </a:xfrm>
        </p:spPr>
      </p:pic>
    </p:spTree>
    <p:extLst>
      <p:ext uri="{BB962C8B-B14F-4D97-AF65-F5344CB8AC3E}">
        <p14:creationId xmlns:p14="http://schemas.microsoft.com/office/powerpoint/2010/main" val="232423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through the program – Sophomore year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5" t="33574" r="8859" b="38498"/>
          <a:stretch/>
        </p:blipFill>
        <p:spPr>
          <a:xfrm>
            <a:off x="152400" y="1828800"/>
            <a:ext cx="8714364" cy="3810000"/>
          </a:xfrm>
        </p:spPr>
      </p:pic>
    </p:spTree>
    <p:extLst>
      <p:ext uri="{BB962C8B-B14F-4D97-AF65-F5344CB8AC3E}">
        <p14:creationId xmlns:p14="http://schemas.microsoft.com/office/powerpoint/2010/main" val="1095873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through the program –  Junior year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5" t="61205" r="8089" b="8193"/>
          <a:stretch/>
        </p:blipFill>
        <p:spPr>
          <a:xfrm>
            <a:off x="146484" y="2057400"/>
            <a:ext cx="8970622" cy="4257946"/>
          </a:xfrm>
        </p:spPr>
      </p:pic>
    </p:spTree>
    <p:extLst>
      <p:ext uri="{BB962C8B-B14F-4D97-AF65-F5344CB8AC3E}">
        <p14:creationId xmlns:p14="http://schemas.microsoft.com/office/powerpoint/2010/main" val="659368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through the program –  Senior year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8" t="7427" r="9225" b="56662"/>
          <a:stretch/>
        </p:blipFill>
        <p:spPr>
          <a:xfrm>
            <a:off x="228600" y="1676400"/>
            <a:ext cx="8717532" cy="4998820"/>
          </a:xfrm>
        </p:spPr>
      </p:pic>
    </p:spTree>
    <p:extLst>
      <p:ext uri="{BB962C8B-B14F-4D97-AF65-F5344CB8AC3E}">
        <p14:creationId xmlns:p14="http://schemas.microsoft.com/office/powerpoint/2010/main" val="2076576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through the program –     Final year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1" t="43499" r="7676" b="34339"/>
          <a:stretch/>
        </p:blipFill>
        <p:spPr>
          <a:xfrm>
            <a:off x="152400" y="2209800"/>
            <a:ext cx="8760716" cy="2971799"/>
          </a:xfrm>
        </p:spPr>
      </p:pic>
    </p:spTree>
    <p:extLst>
      <p:ext uri="{BB962C8B-B14F-4D97-AF65-F5344CB8AC3E}">
        <p14:creationId xmlns:p14="http://schemas.microsoft.com/office/powerpoint/2010/main" val="1057472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Scientific Writing Workshop, </a:t>
            </a:r>
            <a:r>
              <a:rPr lang="en-US" b="1" dirty="0"/>
              <a:t>4:30-6pm April 5-6 at Writers House</a:t>
            </a:r>
            <a:endParaRPr lang="en-US" dirty="0"/>
          </a:p>
          <a:p>
            <a:r>
              <a:rPr lang="en-US" dirty="0"/>
              <a:t>Annual Biology Chair Cup Soccer Tournament, team registration deadline </a:t>
            </a:r>
            <a:r>
              <a:rPr lang="en-US" b="1" dirty="0"/>
              <a:t>April 1st</a:t>
            </a:r>
            <a:endParaRPr lang="en-US" dirty="0"/>
          </a:p>
          <a:p>
            <a:r>
              <a:rPr lang="en-US" dirty="0"/>
              <a:t>Peer Mentor for 2017-2018 application deadline </a:t>
            </a:r>
            <a:r>
              <a:rPr lang="en-US" b="1" dirty="0"/>
              <a:t>April 1st</a:t>
            </a:r>
            <a:endParaRPr lang="en-US" dirty="0"/>
          </a:p>
          <a:p>
            <a:r>
              <a:rPr lang="en-US" dirty="0"/>
              <a:t>Biology Retreat Team Leaders/Unit </a:t>
            </a:r>
            <a:r>
              <a:rPr lang="en-US" dirty="0" smtClean="0"/>
              <a:t>members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050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12796" y="163113"/>
            <a:ext cx="8958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Core Course Plan in BS in Biology (Freshmen)</a:t>
            </a:r>
            <a:endParaRPr lang="en-US" sz="24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932074"/>
          <a:ext cx="8229600" cy="5566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1584688" y="1685365"/>
            <a:ext cx="7102112" cy="6822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General Biology 102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584687" y="2465678"/>
            <a:ext cx="7102112" cy="63032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Principles and Practices of Quantitative Biology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573800" y="3912985"/>
            <a:ext cx="7102112" cy="25860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Elective courses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573800" y="905052"/>
            <a:ext cx="7102112" cy="6822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General Biology 101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584688" y="3194077"/>
            <a:ext cx="7102112" cy="63032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Principles and Practices of Biological Research</a:t>
            </a:r>
          </a:p>
        </p:txBody>
      </p:sp>
    </p:spTree>
    <p:extLst>
      <p:ext uri="{BB962C8B-B14F-4D97-AF65-F5344CB8AC3E}">
        <p14:creationId xmlns:p14="http://schemas.microsoft.com/office/powerpoint/2010/main" val="1085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167569" y="163113"/>
            <a:ext cx="7314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u="sng" dirty="0" smtClean="0"/>
              <a:t>Career Development Course Plan in BS in Biology</a:t>
            </a:r>
            <a:endParaRPr lang="en-US" sz="2800" u="sng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932074"/>
          <a:ext cx="8229600" cy="5566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1584688" y="1607364"/>
            <a:ext cx="7102112" cy="88135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Exploring Careers in Biology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584687" y="2566477"/>
            <a:ext cx="7102112" cy="81701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Principles and Practices of Research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466705" y="3480985"/>
            <a:ext cx="4220096" cy="186914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Internship in Biology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84687" y="3480985"/>
            <a:ext cx="2882017" cy="94456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Special Problems in Biology (120:491)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84687" y="5385530"/>
            <a:ext cx="1666254" cy="111346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Thesis Honor in Biology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50941" y="5348699"/>
            <a:ext cx="5435858" cy="11502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Special Problems in Biology / Co-Op (under development)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4426" y="782151"/>
            <a:ext cx="1039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66705" y="782151"/>
            <a:ext cx="1024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Teaching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60506" y="784027"/>
            <a:ext cx="105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Medicine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696247" y="784027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Non-Profit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166975" y="783089"/>
            <a:ext cx="108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For-Profit</a:t>
            </a:r>
            <a:endParaRPr lang="en-US" dirty="0"/>
          </a:p>
        </p:txBody>
      </p:sp>
      <p:sp>
        <p:nvSpPr>
          <p:cNvPr id="2" name="Down Arrow 1"/>
          <p:cNvSpPr/>
          <p:nvPr/>
        </p:nvSpPr>
        <p:spPr>
          <a:xfrm>
            <a:off x="2116767" y="1117389"/>
            <a:ext cx="299876" cy="337958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3470874" y="1117389"/>
            <a:ext cx="299876" cy="337958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4824981" y="1117389"/>
            <a:ext cx="299876" cy="337958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6179088" y="1117389"/>
            <a:ext cx="299876" cy="337958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7533196" y="1117389"/>
            <a:ext cx="299876" cy="337958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1573800" y="4425552"/>
            <a:ext cx="2892903" cy="9245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Special Problems in Biology (120:492)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63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932074"/>
          <a:ext cx="8229600" cy="5566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56917" y="163113"/>
            <a:ext cx="8672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u="sng" dirty="0" smtClean="0"/>
              <a:t>Joint Degree Programs in BS in Biology at Rutgers-Camden</a:t>
            </a:r>
            <a:endParaRPr lang="en-US" sz="2800" u="sng" dirty="0"/>
          </a:p>
        </p:txBody>
      </p:sp>
      <p:grpSp>
        <p:nvGrpSpPr>
          <p:cNvPr id="3" name="Group 2"/>
          <p:cNvGrpSpPr/>
          <p:nvPr/>
        </p:nvGrpSpPr>
        <p:grpSpPr>
          <a:xfrm>
            <a:off x="3728728" y="782151"/>
            <a:ext cx="1039918" cy="673196"/>
            <a:chOff x="1794426" y="782151"/>
            <a:chExt cx="1039918" cy="673196"/>
          </a:xfrm>
        </p:grpSpPr>
        <p:sp>
          <p:nvSpPr>
            <p:cNvPr id="13" name="TextBox 12"/>
            <p:cNvSpPr txBox="1"/>
            <p:nvPr/>
          </p:nvSpPr>
          <p:spPr>
            <a:xfrm>
              <a:off x="1794426" y="782151"/>
              <a:ext cx="10399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Research</a:t>
              </a:r>
              <a:endParaRPr lang="en-US" dirty="0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2116767" y="1117389"/>
              <a:ext cx="299876" cy="337958"/>
            </a:xfrm>
            <a:prstGeom prst="downArrow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928324" y="783089"/>
            <a:ext cx="1057839" cy="672258"/>
            <a:chOff x="4372797" y="783089"/>
            <a:chExt cx="1057839" cy="672258"/>
          </a:xfrm>
        </p:grpSpPr>
        <p:sp>
          <p:nvSpPr>
            <p:cNvPr id="16" name="TextBox 15"/>
            <p:cNvSpPr txBox="1"/>
            <p:nvPr/>
          </p:nvSpPr>
          <p:spPr>
            <a:xfrm>
              <a:off x="4372797" y="783089"/>
              <a:ext cx="10578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Medicine</a:t>
              </a:r>
              <a:endParaRPr lang="en-US" dirty="0"/>
            </a:p>
          </p:txBody>
        </p:sp>
        <p:sp>
          <p:nvSpPr>
            <p:cNvPr id="22" name="Down Arrow 21"/>
            <p:cNvSpPr/>
            <p:nvPr/>
          </p:nvSpPr>
          <p:spPr>
            <a:xfrm>
              <a:off x="4824981" y="1117389"/>
              <a:ext cx="299876" cy="337958"/>
            </a:xfrm>
            <a:prstGeom prst="downArrow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293967" y="784027"/>
            <a:ext cx="1172116" cy="671320"/>
            <a:chOff x="5696247" y="784027"/>
            <a:chExt cx="1172116" cy="671320"/>
          </a:xfrm>
        </p:grpSpPr>
        <p:sp>
          <p:nvSpPr>
            <p:cNvPr id="17" name="TextBox 16"/>
            <p:cNvSpPr txBox="1"/>
            <p:nvPr/>
          </p:nvSpPr>
          <p:spPr>
            <a:xfrm>
              <a:off x="5696247" y="784027"/>
              <a:ext cx="1172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Non-Profit</a:t>
              </a:r>
              <a:endParaRPr lang="en-US" dirty="0"/>
            </a:p>
          </p:txBody>
        </p:sp>
        <p:sp>
          <p:nvSpPr>
            <p:cNvPr id="23" name="Down Arrow 22"/>
            <p:cNvSpPr/>
            <p:nvPr/>
          </p:nvSpPr>
          <p:spPr>
            <a:xfrm>
              <a:off x="6179088" y="1117389"/>
              <a:ext cx="299876" cy="337958"/>
            </a:xfrm>
            <a:prstGeom prst="downArrow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166975" y="783089"/>
            <a:ext cx="1084552" cy="672258"/>
            <a:chOff x="7166975" y="783089"/>
            <a:chExt cx="1084552" cy="672258"/>
          </a:xfrm>
        </p:grpSpPr>
        <p:sp>
          <p:nvSpPr>
            <p:cNvPr id="18" name="TextBox 17"/>
            <p:cNvSpPr txBox="1"/>
            <p:nvPr/>
          </p:nvSpPr>
          <p:spPr>
            <a:xfrm>
              <a:off x="7166975" y="783089"/>
              <a:ext cx="10845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For-Profit</a:t>
              </a:r>
              <a:endParaRPr lang="en-US" dirty="0"/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7533196" y="1117389"/>
              <a:ext cx="299876" cy="337958"/>
            </a:xfrm>
            <a:prstGeom prst="downArrow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ounded Rectangle 28"/>
          <p:cNvSpPr/>
          <p:nvPr/>
        </p:nvSpPr>
        <p:spPr>
          <a:xfrm>
            <a:off x="1713536" y="1469373"/>
            <a:ext cx="1579919" cy="502962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BS/DO program with Rowan SOM</a:t>
            </a:r>
          </a:p>
          <a:p>
            <a:pPr algn="ctr"/>
            <a:endParaRPr lang="en-US" sz="1600" b="1" dirty="0" smtClean="0">
              <a:solidFill>
                <a:schemeClr val="tx1"/>
              </a:solidFill>
            </a:endParaRP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399692" y="1469373"/>
            <a:ext cx="4851835" cy="502962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BS/MS </a:t>
            </a:r>
          </a:p>
          <a:p>
            <a:pPr algn="ctr"/>
            <a:endParaRPr lang="en-US" sz="2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BS/MS in Forensic Biology</a:t>
            </a:r>
          </a:p>
          <a:p>
            <a:pPr algn="ctr"/>
            <a:endParaRPr lang="en-US" sz="2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BA/MBA </a:t>
            </a:r>
            <a:r>
              <a:rPr lang="en-US" sz="2800" b="1" dirty="0" smtClean="0">
                <a:solidFill>
                  <a:schemeClr val="tx1"/>
                </a:solidFill>
              </a:rPr>
              <a:t>Accelerated </a:t>
            </a:r>
            <a:r>
              <a:rPr lang="en-US" sz="2800" b="1" dirty="0" smtClean="0">
                <a:solidFill>
                  <a:schemeClr val="tx1"/>
                </a:solidFill>
              </a:rPr>
              <a:t>program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76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BA/MBA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7543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5yr </a:t>
            </a:r>
            <a:r>
              <a:rPr lang="en-US" dirty="0" smtClean="0"/>
              <a:t>accelerated program.</a:t>
            </a:r>
          </a:p>
          <a:p>
            <a:r>
              <a:rPr lang="en-US" dirty="0" smtClean="0"/>
              <a:t>Biology Major and Business Administration Minor in 4 years.</a:t>
            </a:r>
          </a:p>
          <a:p>
            <a:r>
              <a:rPr lang="en-US" dirty="0" smtClean="0"/>
              <a:t>Two-step admission process;</a:t>
            </a:r>
          </a:p>
          <a:p>
            <a:pPr lvl="1"/>
            <a:r>
              <a:rPr lang="en-US" dirty="0" smtClean="0"/>
              <a:t>Admission to BA portion at the second year</a:t>
            </a:r>
          </a:p>
          <a:p>
            <a:pPr lvl="1"/>
            <a:r>
              <a:rPr lang="en-US" dirty="0" smtClean="0"/>
              <a:t>Admission to MBA portion at the senior year</a:t>
            </a:r>
          </a:p>
          <a:p>
            <a:r>
              <a:rPr lang="en-US" dirty="0" smtClean="0"/>
              <a:t>If you keep up the GPA 3.3, you can apply to MBA, and may waive 18 credits.</a:t>
            </a:r>
          </a:p>
          <a:p>
            <a:r>
              <a:rPr lang="en-US" dirty="0" smtClean="0"/>
              <a:t>Students for preparing a career in managerial position in healthcare fields.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9381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Two-step admission process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7674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7113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mtClean="0"/>
              <a:t>Proposed course plan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04826"/>
              </p:ext>
            </p:extLst>
          </p:nvPr>
        </p:nvGraphicFramePr>
        <p:xfrm>
          <a:off x="1219200" y="1066803"/>
          <a:ext cx="6477000" cy="5562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9528"/>
                <a:gridCol w="2811132"/>
                <a:gridCol w="3216340"/>
              </a:tblGrid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BA-MBA Dual Degree Program Recommended 5-Year Graduation Plan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Pre-Calc Math Placement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Year 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sng" strike="noStrike">
                          <a:effectLst/>
                        </a:rPr>
                        <a:t>Fall Semester</a:t>
                      </a:r>
                      <a:endParaRPr lang="en-US" sz="600" b="0" i="0" u="sng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sng" strike="noStrike">
                          <a:effectLst/>
                        </a:rPr>
                        <a:t>Spring Semester</a:t>
                      </a:r>
                      <a:endParaRPr lang="en-US" sz="600" b="0" i="0" u="sng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Eng Comp I (Gen Ed)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Eng Comp II (Gen Ed)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Biology 101 (Gen Ed Natural Sci)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Biology 102 (Gen Ed Natural Sci)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Precalculus (Gen Ed Quant Skills)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Calculus (Gen Ed Quant Skills)</a:t>
                      </a:r>
                      <a:endParaRPr lang="en-US" sz="600" b="0" i="1" u="none" strike="noStrike">
                        <a:solidFill>
                          <a:srgbClr val="0070C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Chemical Principles I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Chemical Principles II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Microeconomics (meets social science gen ed)</a:t>
                      </a:r>
                      <a:endParaRPr lang="en-US" sz="600" b="0" i="1" u="none" strike="noStrike">
                        <a:solidFill>
                          <a:srgbClr val="0070C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Macroeconomics(meets social science gen ed)</a:t>
                      </a:r>
                      <a:endParaRPr lang="en-US" sz="600" b="0" i="1" u="none" strike="noStrike">
                        <a:solidFill>
                          <a:srgbClr val="0070C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sng" strike="noStrike">
                          <a:effectLst/>
                        </a:rPr>
                        <a:t>Summer</a:t>
                      </a:r>
                      <a:endParaRPr lang="en-US" sz="600" b="0" i="0" u="sng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Introduction to Financial Accounting</a:t>
                      </a:r>
                      <a:endParaRPr lang="en-US" sz="600" b="0" i="1" u="none" strike="noStrike">
                        <a:solidFill>
                          <a:srgbClr val="0070C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Mangement Accounting</a:t>
                      </a:r>
                      <a:endParaRPr lang="en-US" sz="600" b="0" i="1" u="none" strike="noStrike">
                        <a:solidFill>
                          <a:srgbClr val="0070C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Year 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sng" strike="noStrike">
                          <a:effectLst/>
                        </a:rPr>
                        <a:t>Fall Semester (Declare Bus Admin Minor w/ RSBC Advising)</a:t>
                      </a:r>
                      <a:endParaRPr lang="en-US" sz="600" b="0" i="0" u="sng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sng" strike="noStrike">
                          <a:effectLst/>
                        </a:rPr>
                        <a:t>Spring Semester</a:t>
                      </a:r>
                      <a:endParaRPr lang="en-US" sz="600" b="0" i="0" u="sng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Organic Chemistry I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Organic Chemistry II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Biology Elective with Lab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Biology Elective with Lab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Principles and Practices of Quantitative Biology</a:t>
                      </a:r>
                      <a:endParaRPr lang="en-US" sz="600" b="0" i="1" u="none" strike="noStrike">
                        <a:solidFill>
                          <a:srgbClr val="0070C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Principles of Finance (Needs Special Permission RSBC)</a:t>
                      </a:r>
                      <a:endParaRPr lang="en-US" sz="600" b="0" i="1" u="none" strike="noStrike">
                        <a:solidFill>
                          <a:srgbClr val="0070C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Organizational Behavior</a:t>
                      </a:r>
                      <a:endParaRPr lang="en-US" sz="600" b="0" i="1" u="none" strike="noStrike">
                        <a:solidFill>
                          <a:srgbClr val="0070C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Principles of Marketing</a:t>
                      </a:r>
                      <a:endParaRPr lang="en-US" sz="600" b="0" i="1" u="none" strike="noStrike">
                        <a:solidFill>
                          <a:srgbClr val="0070C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General Education Requirement (Gen Ed. Civ &amp; Her)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General Education Requirement (Gen Ed His/Phl/Rel)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sng" strike="noStrike">
                          <a:effectLst/>
                        </a:rPr>
                        <a:t>Summer</a:t>
                      </a:r>
                      <a:endParaRPr lang="en-US" sz="600" b="0" i="0" u="sng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General Physics I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General Physics II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Year 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sng" strike="noStrike">
                          <a:effectLst/>
                        </a:rPr>
                        <a:t>Fall Semester (Apply to Dual Degree Program)</a:t>
                      </a:r>
                      <a:endParaRPr lang="en-US" sz="600" b="0" i="0" u="sng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sng" strike="noStrike">
                          <a:effectLst/>
                        </a:rPr>
                        <a:t>Spring Semester (Meet w/ MBA Advisor for SPN's for Fall MBA classes)</a:t>
                      </a:r>
                      <a:endParaRPr lang="en-US" sz="600" b="0" i="0" u="sng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Biology Elective with Lab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Biology Elective with Lab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Biology Elective (i.e. 50:120: Writing Intensive)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Biology Elective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Operations Management (Needs Special Permission RSBC)</a:t>
                      </a:r>
                      <a:endParaRPr lang="en-US" sz="600" b="0" i="1" u="none" strike="noStrike">
                        <a:solidFill>
                          <a:srgbClr val="0070C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General Education Requirement (Gen Ed Lit &amp; Fine Arts)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General Education Requirement (Gen Ed Lit &amp; Fine Arts)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General Education Requirement (Gen Ed Global or Div)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General Education Requirement (i.e Foreign Language)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General Education Requirement (Gen Ed His/Phl/Rel)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sng" strike="noStrike">
                          <a:effectLst/>
                        </a:rPr>
                        <a:t>Summer</a:t>
                      </a:r>
                      <a:endParaRPr lang="en-US" sz="600" b="0" i="0" u="sng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GRE/GMAT Exam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Year 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sng" strike="noStrike">
                          <a:effectLst/>
                        </a:rPr>
                        <a:t>Fall Semester (Submit Minor Certification Form)</a:t>
                      </a:r>
                      <a:endParaRPr lang="en-US" sz="600" b="0" i="0" u="sng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sng" strike="noStrike">
                          <a:effectLst/>
                        </a:rPr>
                        <a:t>Spring Semester (Complete GRAD School App)</a:t>
                      </a:r>
                      <a:endParaRPr lang="en-US" sz="600" b="0" i="0" u="sng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Biology Elective with Lab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Biology Elective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Biology Elective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Current Topics in Biology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MBA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MBA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MBA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MBA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Year 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sng" strike="noStrike">
                          <a:effectLst/>
                        </a:rPr>
                        <a:t>Fall Semester</a:t>
                      </a:r>
                      <a:endParaRPr lang="en-US" sz="600" b="0" i="0" u="sng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sng" strike="noStrike">
                          <a:effectLst/>
                        </a:rPr>
                        <a:t>Spring Semester</a:t>
                      </a:r>
                      <a:endParaRPr lang="en-US" sz="600" b="0" i="0" u="sng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MBA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MBA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MBA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MBA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MBA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MBA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  <a:tr h="12092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MBA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MBA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3514" marR="3514" marT="351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554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5yr accelerated BS/MS</a:t>
            </a:r>
          </a:p>
          <a:p>
            <a:r>
              <a:rPr lang="en-US" dirty="0" smtClean="0"/>
              <a:t>For those interested in careers in forensic serology and DNA</a:t>
            </a:r>
          </a:p>
          <a:p>
            <a:r>
              <a:rPr lang="en-US" dirty="0" smtClean="0"/>
              <a:t>FEPAC compliant program</a:t>
            </a:r>
          </a:p>
          <a:p>
            <a:r>
              <a:rPr lang="en-US" dirty="0" smtClean="0"/>
              <a:t>Highly structured</a:t>
            </a:r>
          </a:p>
          <a:p>
            <a:endParaRPr lang="en-US" dirty="0"/>
          </a:p>
          <a:p>
            <a:r>
              <a:rPr lang="en-US" dirty="0" smtClean="0"/>
              <a:t>Option to shift to a traditional 4yr BS + 2yr MS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858" y="1600201"/>
            <a:ext cx="3009283" cy="4525961"/>
          </a:xfrm>
        </p:spPr>
      </p:pic>
    </p:spTree>
    <p:extLst>
      <p:ext uri="{BB962C8B-B14F-4D97-AF65-F5344CB8AC3E}">
        <p14:creationId xmlns:p14="http://schemas.microsoft.com/office/powerpoint/2010/main" val="1699431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628</Words>
  <Application>Microsoft Macintosh PowerPoint</Application>
  <PresentationFormat>On-screen Show (4:3)</PresentationFormat>
  <Paragraphs>154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Cambria</vt:lpstr>
      <vt:lpstr>Verdana</vt:lpstr>
      <vt:lpstr>Arial</vt:lpstr>
      <vt:lpstr>Office Theme</vt:lpstr>
      <vt:lpstr>Biology Town Hall Meeting</vt:lpstr>
      <vt:lpstr>Get Involved</vt:lpstr>
      <vt:lpstr>PowerPoint Presentation</vt:lpstr>
      <vt:lpstr>PowerPoint Presentation</vt:lpstr>
      <vt:lpstr>PowerPoint Presentation</vt:lpstr>
      <vt:lpstr>BA/MBA</vt:lpstr>
      <vt:lpstr>Two-step admission process</vt:lpstr>
      <vt:lpstr>Proposed course plan</vt:lpstr>
      <vt:lpstr>Forensic Biology</vt:lpstr>
      <vt:lpstr>Progress through the program – Freshman year</vt:lpstr>
      <vt:lpstr>Progress through the program – Sophomore year</vt:lpstr>
      <vt:lpstr>Progress through the program –  Junior year</vt:lpstr>
      <vt:lpstr>Progress through the program –  Senior year</vt:lpstr>
      <vt:lpstr>Progress through the program –     Final year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 Biology</dc:title>
  <dc:creator>Kimberlee Sue Moran</dc:creator>
  <cp:lastModifiedBy>Kwangwon Lee</cp:lastModifiedBy>
  <cp:revision>5</cp:revision>
  <dcterms:created xsi:type="dcterms:W3CDTF">2017-03-03T18:21:59Z</dcterms:created>
  <dcterms:modified xsi:type="dcterms:W3CDTF">2017-03-06T15:57:42Z</dcterms:modified>
</cp:coreProperties>
</file>